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57" r:id="rId4"/>
    <p:sldId id="271" r:id="rId5"/>
    <p:sldId id="270" r:id="rId6"/>
    <p:sldId id="272" r:id="rId7"/>
    <p:sldId id="261" r:id="rId8"/>
    <p:sldId id="279" r:id="rId9"/>
    <p:sldId id="263" r:id="rId10"/>
    <p:sldId id="1102" r:id="rId11"/>
    <p:sldId id="1103" r:id="rId12"/>
    <p:sldId id="265" r:id="rId13"/>
    <p:sldId id="277" r:id="rId14"/>
    <p:sldId id="278" r:id="rId15"/>
    <p:sldId id="276" r:id="rId16"/>
    <p:sldId id="275" r:id="rId17"/>
    <p:sldId id="273" r:id="rId18"/>
    <p:sldId id="274" r:id="rId19"/>
    <p:sldId id="266" r:id="rId20"/>
    <p:sldId id="267" r:id="rId21"/>
    <p:sldId id="269"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6357" autoAdjust="0"/>
  </p:normalViewPr>
  <p:slideViewPr>
    <p:cSldViewPr snapToGrid="0" showGuides="1">
      <p:cViewPr varScale="1">
        <p:scale>
          <a:sx n="113" d="100"/>
          <a:sy n="113" d="100"/>
        </p:scale>
        <p:origin x="34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B9E65-8749-4971-9EA0-D7C54C8BEA55}"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B7559-06A6-468D-B778-345FA0CB3088}" type="slidenum">
              <a:rPr lang="en-US" smtClean="0"/>
              <a:t>‹#›</a:t>
            </a:fld>
            <a:endParaRPr lang="en-US"/>
          </a:p>
        </p:txBody>
      </p:sp>
    </p:spTree>
    <p:extLst>
      <p:ext uri="{BB962C8B-B14F-4D97-AF65-F5344CB8AC3E}">
        <p14:creationId xmlns:p14="http://schemas.microsoft.com/office/powerpoint/2010/main" val="243528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chemeClr val="tx2">
                  <a:lumMod val="75000"/>
                </a:schemeClr>
              </a:buClr>
              <a:buFont typeface="Webdings" panose="05030102010509060703" pitchFamily="18" charset="2"/>
              <a:buChar char=""/>
            </a:pPr>
            <a:r>
              <a:rPr lang="en-US" dirty="0"/>
              <a:t>Introductions</a:t>
            </a:r>
          </a:p>
          <a:p>
            <a:pPr>
              <a:lnSpc>
                <a:spcPct val="150000"/>
              </a:lnSpc>
              <a:buClr>
                <a:schemeClr val="tx2">
                  <a:lumMod val="75000"/>
                </a:schemeClr>
              </a:buClr>
              <a:buFont typeface="Webdings" panose="05030102010509060703" pitchFamily="18" charset="2"/>
              <a:buChar char=""/>
            </a:pPr>
            <a:r>
              <a:rPr lang="en-US" dirty="0"/>
              <a:t>Project Selection</a:t>
            </a:r>
          </a:p>
          <a:p>
            <a:pPr>
              <a:lnSpc>
                <a:spcPct val="150000"/>
              </a:lnSpc>
              <a:buClr>
                <a:schemeClr val="tx2">
                  <a:lumMod val="75000"/>
                </a:schemeClr>
              </a:buClr>
              <a:buFont typeface="Webdings" panose="05030102010509060703" pitchFamily="18" charset="2"/>
              <a:buChar char=""/>
            </a:pPr>
            <a:r>
              <a:rPr lang="en-US" dirty="0"/>
              <a:t>Document Review</a:t>
            </a:r>
          </a:p>
          <a:p>
            <a:pPr lvl="1">
              <a:lnSpc>
                <a:spcPct val="150000"/>
              </a:lnSpc>
              <a:buClr>
                <a:schemeClr val="tx2">
                  <a:lumMod val="75000"/>
                </a:schemeClr>
              </a:buClr>
              <a:buFont typeface="Webdings" panose="05030102010509060703" pitchFamily="18" charset="2"/>
              <a:buChar char=""/>
            </a:pPr>
            <a:r>
              <a:rPr lang="en-US" dirty="0"/>
              <a:t>Plans</a:t>
            </a:r>
          </a:p>
          <a:p>
            <a:pPr lvl="2">
              <a:lnSpc>
                <a:spcPct val="150000"/>
              </a:lnSpc>
              <a:buClr>
                <a:schemeClr val="tx2">
                  <a:lumMod val="75000"/>
                </a:schemeClr>
              </a:buClr>
              <a:buFont typeface="Webdings" panose="05030102010509060703" pitchFamily="18" charset="2"/>
              <a:buChar char=""/>
            </a:pPr>
            <a:r>
              <a:rPr lang="en-US" dirty="0"/>
              <a:t>Specifications</a:t>
            </a:r>
          </a:p>
          <a:p>
            <a:pPr lvl="2">
              <a:lnSpc>
                <a:spcPct val="150000"/>
              </a:lnSpc>
              <a:buClr>
                <a:schemeClr val="tx2">
                  <a:lumMod val="75000"/>
                </a:schemeClr>
              </a:buClr>
              <a:buFont typeface="Webdings" panose="05030102010509060703" pitchFamily="18" charset="2"/>
              <a:buChar char=""/>
            </a:pPr>
            <a:r>
              <a:rPr lang="en-US" dirty="0"/>
              <a:t>Addenda</a:t>
            </a:r>
          </a:p>
          <a:p>
            <a:pPr lvl="2">
              <a:lnSpc>
                <a:spcPct val="150000"/>
              </a:lnSpc>
              <a:buClr>
                <a:schemeClr val="tx2">
                  <a:lumMod val="75000"/>
                </a:schemeClr>
              </a:buClr>
              <a:buFont typeface="Webdings" panose="05030102010509060703" pitchFamily="18" charset="2"/>
              <a:buChar char=""/>
            </a:pPr>
            <a:r>
              <a:rPr lang="en-US" dirty="0"/>
              <a:t>RFI</a:t>
            </a:r>
          </a:p>
          <a:p>
            <a:pPr lvl="2">
              <a:lnSpc>
                <a:spcPct val="150000"/>
              </a:lnSpc>
              <a:buClr>
                <a:schemeClr val="tx2">
                  <a:lumMod val="75000"/>
                </a:schemeClr>
              </a:buClr>
              <a:buFont typeface="Webdings" panose="05030102010509060703" pitchFamily="18" charset="2"/>
              <a:buChar char=""/>
            </a:pPr>
            <a:r>
              <a:rPr lang="en-US" dirty="0"/>
              <a:t>Front Ends</a:t>
            </a:r>
          </a:p>
          <a:p>
            <a:pPr>
              <a:lnSpc>
                <a:spcPct val="150000"/>
              </a:lnSpc>
              <a:buClr>
                <a:schemeClr val="tx2">
                  <a:lumMod val="75000"/>
                </a:schemeClr>
              </a:buClr>
              <a:buFont typeface="Webdings" panose="05030102010509060703" pitchFamily="18" charset="2"/>
              <a:buChar char=""/>
            </a:pPr>
            <a:r>
              <a:rPr lang="en-US" dirty="0"/>
              <a:t>Communication</a:t>
            </a:r>
          </a:p>
          <a:p>
            <a:pPr>
              <a:lnSpc>
                <a:spcPct val="150000"/>
              </a:lnSpc>
              <a:buClr>
                <a:schemeClr val="tx2">
                  <a:lumMod val="75000"/>
                </a:schemeClr>
              </a:buClr>
              <a:buFont typeface="Webdings" panose="05030102010509060703" pitchFamily="18" charset="2"/>
              <a:buChar char=""/>
            </a:pPr>
            <a:r>
              <a:rPr lang="en-US" dirty="0"/>
              <a:t>Pricing – Workshop</a:t>
            </a:r>
          </a:p>
          <a:p>
            <a:pPr>
              <a:lnSpc>
                <a:spcPct val="150000"/>
              </a:lnSpc>
              <a:buClr>
                <a:schemeClr val="tx2">
                  <a:lumMod val="75000"/>
                </a:schemeClr>
              </a:buClr>
              <a:buFont typeface="Webdings" panose="05030102010509060703" pitchFamily="18" charset="2"/>
              <a:buChar char=""/>
            </a:pPr>
            <a:r>
              <a:rPr lang="en-US" dirty="0"/>
              <a:t>Proposal – Workshop</a:t>
            </a:r>
          </a:p>
          <a:p>
            <a:pPr>
              <a:lnSpc>
                <a:spcPct val="150000"/>
              </a:lnSpc>
              <a:buClr>
                <a:schemeClr val="tx2">
                  <a:lumMod val="75000"/>
                </a:schemeClr>
              </a:buClr>
              <a:buFont typeface="Webdings" panose="05030102010509060703" pitchFamily="18" charset="2"/>
              <a:buChar char=""/>
            </a:pPr>
            <a:r>
              <a:rPr lang="en-US" dirty="0"/>
              <a:t>Post Bid Follow Up</a:t>
            </a:r>
          </a:p>
          <a:p>
            <a:pPr>
              <a:lnSpc>
                <a:spcPct val="150000"/>
              </a:lnSpc>
              <a:buClr>
                <a:schemeClr val="tx2">
                  <a:lumMod val="75000"/>
                </a:schemeClr>
              </a:buClr>
              <a:buFont typeface="Webdings" panose="05030102010509060703" pitchFamily="18" charset="2"/>
              <a:buChar char=""/>
            </a:pPr>
            <a:r>
              <a:rPr lang="en-US" dirty="0"/>
              <a:t>Building Long Term Relationships</a:t>
            </a:r>
          </a:p>
          <a:p>
            <a:pPr>
              <a:lnSpc>
                <a:spcPct val="150000"/>
              </a:lnSpc>
              <a:buClr>
                <a:schemeClr val="tx2">
                  <a:lumMod val="75000"/>
                </a:schemeClr>
              </a:buClr>
              <a:buFont typeface="Webdings" panose="05030102010509060703" pitchFamily="18" charset="2"/>
              <a:buChar char=""/>
            </a:pPr>
            <a:r>
              <a:rPr lang="en-US" dirty="0"/>
              <a:t>Questions &amp; Answers</a:t>
            </a:r>
          </a:p>
          <a:p>
            <a:endParaRPr lang="en-US" dirty="0"/>
          </a:p>
        </p:txBody>
      </p:sp>
      <p:sp>
        <p:nvSpPr>
          <p:cNvPr id="4" name="Slide Number Placeholder 3"/>
          <p:cNvSpPr>
            <a:spLocks noGrp="1"/>
          </p:cNvSpPr>
          <p:nvPr>
            <p:ph type="sldNum" sz="quarter" idx="5"/>
          </p:nvPr>
        </p:nvSpPr>
        <p:spPr/>
        <p:txBody>
          <a:bodyPr/>
          <a:lstStyle/>
          <a:p>
            <a:fld id="{720B7559-06A6-468D-B778-345FA0CB3088}" type="slidenum">
              <a:rPr lang="en-US" smtClean="0"/>
              <a:t>2</a:t>
            </a:fld>
            <a:endParaRPr lang="en-US"/>
          </a:p>
        </p:txBody>
      </p:sp>
    </p:spTree>
    <p:extLst>
      <p:ext uri="{BB962C8B-B14F-4D97-AF65-F5344CB8AC3E}">
        <p14:creationId xmlns:p14="http://schemas.microsoft.com/office/powerpoint/2010/main" val="53386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450"/>
              </a:spcBef>
              <a:spcAft>
                <a:spcPts val="0"/>
              </a:spcAft>
            </a:pPr>
            <a:r>
              <a:rPr lang="en-US" b="1" dirty="0">
                <a:solidFill>
                  <a:srgbClr val="101820"/>
                </a:solidFill>
                <a:cs typeface="Calibri" panose="020F0502020204030204" pitchFamily="34" charset="0"/>
              </a:rPr>
              <a:t>Bill Rutan </a:t>
            </a:r>
            <a:r>
              <a:rPr lang="en-US" dirty="0">
                <a:solidFill>
                  <a:srgbClr val="101820"/>
                </a:solidFill>
                <a:cs typeface="Calibri" panose="020F0502020204030204" pitchFamily="34" charset="0"/>
              </a:rPr>
              <a:t>has been with Pike for over 10 years, he began his career focusing on subcontractor solicitation and preconstruction budgeting. Bill currently works as a Senior Estimator. His responsibilities include leading projects estimates/preconstruction, review of design team’s estimates, value engineering and pricing options, and change order support. While not at work Bill serves as an Elder and Adult Sunday School teacher at his church, enjoys hiking and spending time with his wife and their 5 children. </a:t>
            </a:r>
          </a:p>
          <a:p>
            <a:pPr marL="0" marR="0">
              <a:spcBef>
                <a:spcPts val="450"/>
              </a:spcBef>
              <a:spcAft>
                <a:spcPts val="0"/>
              </a:spcAft>
            </a:pPr>
            <a:r>
              <a:rPr lang="en-US" dirty="0">
                <a:solidFill>
                  <a:srgbClr val="101820"/>
                </a:solidFill>
                <a:cs typeface="Calibri" panose="020F0502020204030204" pitchFamily="34" charset="0"/>
              </a:rPr>
              <a:t>(585) 241-0541</a:t>
            </a:r>
          </a:p>
          <a:p>
            <a:pPr marL="0" marR="0">
              <a:spcBef>
                <a:spcPts val="0"/>
              </a:spcBef>
              <a:spcAft>
                <a:spcPts val="0"/>
              </a:spcAft>
            </a:pPr>
            <a:r>
              <a:rPr lang="en-US" dirty="0">
                <a:solidFill>
                  <a:srgbClr val="101820"/>
                </a:solidFill>
                <a:cs typeface="Calibri" panose="020F0502020204030204" pitchFamily="34" charset="0"/>
              </a:rPr>
              <a:t> rutab@pikecs.com</a:t>
            </a:r>
          </a:p>
          <a:p>
            <a:pPr marL="0" marR="0">
              <a:spcBef>
                <a:spcPts val="0"/>
              </a:spcBef>
              <a:spcAft>
                <a:spcPts val="0"/>
              </a:spcAft>
            </a:pPr>
            <a:endParaRPr lang="en-US" dirty="0">
              <a:solidFill>
                <a:srgbClr val="101820"/>
              </a:solidFill>
              <a:cs typeface="Calibri" panose="020F0502020204030204" pitchFamily="34" charset="0"/>
            </a:endParaRPr>
          </a:p>
          <a:p>
            <a:pPr marL="0" marR="0">
              <a:spcBef>
                <a:spcPts val="0"/>
              </a:spcBef>
              <a:spcAft>
                <a:spcPts val="0"/>
              </a:spcAft>
            </a:pPr>
            <a:endParaRPr lang="en-US" dirty="0">
              <a:solidFill>
                <a:srgbClr val="101820"/>
              </a:solidFill>
              <a:cs typeface="Calibri" panose="020F0502020204030204" pitchFamily="34" charset="0"/>
            </a:endParaRPr>
          </a:p>
          <a:p>
            <a:pPr marL="0" marR="0">
              <a:spcBef>
                <a:spcPts val="450"/>
              </a:spcBef>
              <a:spcAft>
                <a:spcPts val="0"/>
              </a:spcAft>
            </a:pPr>
            <a:r>
              <a:rPr lang="en-US" b="1" dirty="0">
                <a:solidFill>
                  <a:srgbClr val="101820"/>
                </a:solidFill>
                <a:effectLst/>
                <a:ea typeface="Calibri" panose="020F0502020204030204" pitchFamily="34" charset="0"/>
                <a:cs typeface="Calibri" panose="020F0502020204030204" pitchFamily="34" charset="0"/>
              </a:rPr>
              <a:t>Jenna</a:t>
            </a:r>
            <a:r>
              <a:rPr lang="en-US" dirty="0">
                <a:solidFill>
                  <a:srgbClr val="101820"/>
                </a:solidFill>
                <a:effectLst/>
                <a:ea typeface="Calibri" panose="020F0502020204030204" pitchFamily="34" charset="0"/>
                <a:cs typeface="Calibri" panose="020F0502020204030204" pitchFamily="34" charset="0"/>
              </a:rPr>
              <a:t> </a:t>
            </a:r>
            <a:r>
              <a:rPr lang="en-US" b="1" dirty="0">
                <a:solidFill>
                  <a:srgbClr val="101820"/>
                </a:solidFill>
                <a:effectLst/>
                <a:ea typeface="Calibri" panose="020F0502020204030204" pitchFamily="34" charset="0"/>
                <a:cs typeface="Calibri" panose="020F0502020204030204" pitchFamily="34" charset="0"/>
              </a:rPr>
              <a:t>Abato </a:t>
            </a:r>
            <a:r>
              <a:rPr lang="en-US" dirty="0">
                <a:solidFill>
                  <a:srgbClr val="101820"/>
                </a:solidFill>
                <a:effectLst/>
                <a:ea typeface="Calibri" panose="020F0502020204030204" pitchFamily="34" charset="0"/>
                <a:cs typeface="Calibri" panose="020F0502020204030204" pitchFamily="34" charset="0"/>
              </a:rPr>
              <a:t>has over 10 years of experience focusing on preconstruction estimating and budgeting. Jenna currently takes ownership of estimating responsibilities for projects in education, commercial, retail and industrial market sectors, as well as design-build projects.</a:t>
            </a:r>
          </a:p>
          <a:p>
            <a:pPr marL="0" marR="0">
              <a:spcBef>
                <a:spcPts val="450"/>
              </a:spcBef>
              <a:spcAft>
                <a:spcPts val="0"/>
              </a:spcAft>
            </a:pPr>
            <a:r>
              <a:rPr lang="en-US" sz="1200" b="0" i="0" u="none" strike="noStrike" dirty="0">
                <a:solidFill>
                  <a:srgbClr val="000000"/>
                </a:solidFill>
                <a:effectLst/>
                <a:latin typeface="Times New Roman" panose="02020603050405020304" pitchFamily="18" charset="0"/>
              </a:rPr>
              <a:t>(585) 487-7226</a:t>
            </a:r>
            <a:r>
              <a:rPr lang="en-US" dirty="0"/>
              <a:t> </a:t>
            </a:r>
          </a:p>
          <a:p>
            <a:pPr marL="0" marR="0">
              <a:spcBef>
                <a:spcPts val="450"/>
              </a:spcBef>
              <a:spcAft>
                <a:spcPts val="0"/>
              </a:spcAft>
            </a:pPr>
            <a:r>
              <a:rPr lang="en-US" dirty="0"/>
              <a:t>abatj@pikecs.com</a:t>
            </a:r>
            <a:endParaRPr lang="en-US" dirty="0">
              <a:solidFill>
                <a:srgbClr val="101820"/>
              </a:solidFill>
              <a:effectLst/>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20B7559-06A6-468D-B778-345FA0CB3088}" type="slidenum">
              <a:rPr lang="en-US" smtClean="0"/>
              <a:t>3</a:t>
            </a:fld>
            <a:endParaRPr lang="en-US"/>
          </a:p>
        </p:txBody>
      </p:sp>
    </p:spTree>
    <p:extLst>
      <p:ext uri="{BB962C8B-B14F-4D97-AF65-F5344CB8AC3E}">
        <p14:creationId xmlns:p14="http://schemas.microsoft.com/office/powerpoint/2010/main" val="125094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7CD5-3141-4B82-8A4C-9A8CEE4EFE83}"/>
              </a:ext>
            </a:extLst>
          </p:cNvPr>
          <p:cNvSpPr>
            <a:spLocks noGrp="1"/>
          </p:cNvSpPr>
          <p:nvPr>
            <p:ph type="ctrTitle"/>
          </p:nvPr>
        </p:nvSpPr>
        <p:spPr>
          <a:xfrm>
            <a:off x="608646" y="691712"/>
            <a:ext cx="5945508" cy="2387600"/>
          </a:xfrm>
        </p:spPr>
        <p:txBody>
          <a:bodyPr anchor="b">
            <a:normAutofit/>
          </a:bodyPr>
          <a:lstStyle>
            <a:lvl1pPr algn="l">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A6F5BB05-AC5A-4A83-B40E-4E78DC4519AF}"/>
              </a:ext>
            </a:extLst>
          </p:cNvPr>
          <p:cNvSpPr>
            <a:spLocks noGrp="1"/>
          </p:cNvSpPr>
          <p:nvPr>
            <p:ph type="subTitle" idx="1" hasCustomPrompt="1"/>
          </p:nvPr>
        </p:nvSpPr>
        <p:spPr>
          <a:xfrm>
            <a:off x="608646" y="3171387"/>
            <a:ext cx="5945508" cy="1655762"/>
          </a:xfrm>
        </p:spPr>
        <p:txBody>
          <a:bodyPr/>
          <a:lstStyle>
            <a:lvl1pPr marL="0" indent="0" algn="l">
              <a:buNone/>
              <a:defRPr sz="2400" kern="1000" spc="3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205266-0140-4B95-A10A-72A050F1B496}"/>
              </a:ext>
            </a:extLst>
          </p:cNvPr>
          <p:cNvSpPr>
            <a:spLocks noGrp="1"/>
          </p:cNvSpPr>
          <p:nvPr>
            <p:ph type="dt" sz="half" idx="10"/>
          </p:nvPr>
        </p:nvSpPr>
        <p:spPr>
          <a:xfrm>
            <a:off x="838200" y="6356350"/>
            <a:ext cx="2743200" cy="365125"/>
          </a:xfrm>
          <a:prstGeom prst="rect">
            <a:avLst/>
          </a:prstGeom>
        </p:spPr>
        <p:txBody>
          <a:bodyPr/>
          <a:lstStyle/>
          <a:p>
            <a:fld id="{D1073D0C-043D-4217-A22D-9C0298E84427}" type="datetimeFigureOut">
              <a:rPr lang="en-US" smtClean="0"/>
              <a:t>3/14/2023</a:t>
            </a:fld>
            <a:endParaRPr lang="en-US"/>
          </a:p>
        </p:txBody>
      </p:sp>
      <p:sp>
        <p:nvSpPr>
          <p:cNvPr id="5" name="Footer Placeholder 4">
            <a:extLst>
              <a:ext uri="{FF2B5EF4-FFF2-40B4-BE49-F238E27FC236}">
                <a16:creationId xmlns:a16="http://schemas.microsoft.com/office/drawing/2014/main" id="{7500B8DF-2102-43A7-9BAC-DB6D6E180C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DC6454-1FAB-4683-BB38-F1BD34766135}"/>
              </a:ext>
            </a:extLst>
          </p:cNvPr>
          <p:cNvSpPr>
            <a:spLocks noGrp="1"/>
          </p:cNvSpPr>
          <p:nvPr>
            <p:ph type="sldNum" sz="quarter" idx="12"/>
          </p:nvPr>
        </p:nvSpPr>
        <p:spPr>
          <a:xfrm>
            <a:off x="8610600" y="6360545"/>
            <a:ext cx="2743200" cy="136524"/>
          </a:xfrm>
          <a:prstGeom prst="rect">
            <a:avLst/>
          </a:prstGeom>
        </p:spPr>
        <p:txBody>
          <a:bodyPr/>
          <a:lstStyle/>
          <a:p>
            <a:fld id="{82007E43-A85F-4DE2-84D8-21C33BDD4178}" type="slidenum">
              <a:rPr lang="en-US" smtClean="0"/>
              <a:t>‹#›</a:t>
            </a:fld>
            <a:endParaRPr lang="en-US"/>
          </a:p>
        </p:txBody>
      </p:sp>
      <p:sp>
        <p:nvSpPr>
          <p:cNvPr id="11" name="Rectangle 10">
            <a:extLst>
              <a:ext uri="{FF2B5EF4-FFF2-40B4-BE49-F238E27FC236}">
                <a16:creationId xmlns:a16="http://schemas.microsoft.com/office/drawing/2014/main" id="{56032576-BB46-4CBB-B7F1-E9A669A8880C}"/>
              </a:ext>
            </a:extLst>
          </p:cNvPr>
          <p:cNvSpPr/>
          <p:nvPr userDrawn="1"/>
        </p:nvSpPr>
        <p:spPr>
          <a:xfrm>
            <a:off x="0" y="4699000"/>
            <a:ext cx="12293600"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15AF4A-9078-44B1-A163-EF700ECB4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2612" y="5277562"/>
            <a:ext cx="2614360" cy="1001875"/>
          </a:xfrm>
          <a:prstGeom prst="rect">
            <a:avLst/>
          </a:prstGeom>
        </p:spPr>
      </p:pic>
      <p:sp>
        <p:nvSpPr>
          <p:cNvPr id="14" name="Picture Placeholder 13">
            <a:extLst>
              <a:ext uri="{FF2B5EF4-FFF2-40B4-BE49-F238E27FC236}">
                <a16:creationId xmlns:a16="http://schemas.microsoft.com/office/drawing/2014/main" id="{0E7B0CDD-4362-41F1-8DC3-88451A6DF1EB}"/>
              </a:ext>
            </a:extLst>
          </p:cNvPr>
          <p:cNvSpPr>
            <a:spLocks noGrp="1"/>
          </p:cNvSpPr>
          <p:nvPr>
            <p:ph type="pic" sz="quarter" idx="13" hasCustomPrompt="1"/>
          </p:nvPr>
        </p:nvSpPr>
        <p:spPr>
          <a:xfrm>
            <a:off x="6232525" y="0"/>
            <a:ext cx="6061075" cy="4699000"/>
          </a:xfrm>
        </p:spPr>
        <p:txBody>
          <a:bodyPr anchor="ctr"/>
          <a:lstStyle>
            <a:lvl1pPr marL="0" indent="0" algn="ctr">
              <a:buNone/>
              <a:defRPr/>
            </a:lvl1pPr>
          </a:lstStyle>
          <a:p>
            <a:r>
              <a:rPr lang="en-US" dirty="0"/>
              <a:t>Insert Photo</a:t>
            </a:r>
          </a:p>
        </p:txBody>
      </p:sp>
    </p:spTree>
    <p:extLst>
      <p:ext uri="{BB962C8B-B14F-4D97-AF65-F5344CB8AC3E}">
        <p14:creationId xmlns:p14="http://schemas.microsoft.com/office/powerpoint/2010/main" val="9278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 Leadership / Organiz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7302-3D35-4A15-AD96-32760CE108F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630C27AE-3050-49E3-A418-56D6ED384D12}"/>
              </a:ext>
            </a:extLst>
          </p:cNvPr>
          <p:cNvSpPr>
            <a:spLocks noGrp="1"/>
          </p:cNvSpPr>
          <p:nvPr>
            <p:ph type="pic" sz="quarter" idx="10"/>
          </p:nvPr>
        </p:nvSpPr>
        <p:spPr>
          <a:xfrm>
            <a:off x="1069340" y="2352674"/>
            <a:ext cx="1813560" cy="2310766"/>
          </a:xfrm>
        </p:spPr>
        <p:txBody>
          <a:bodyPr anchor="ctr"/>
          <a:lstStyle>
            <a:lvl1pPr marL="0" indent="0" algn="ctr">
              <a:buNone/>
              <a:defRPr/>
            </a:lvl1pPr>
          </a:lstStyle>
          <a:p>
            <a:endParaRPr lang="en-US" dirty="0"/>
          </a:p>
        </p:txBody>
      </p:sp>
      <p:sp>
        <p:nvSpPr>
          <p:cNvPr id="5" name="Picture Placeholder 3">
            <a:extLst>
              <a:ext uri="{FF2B5EF4-FFF2-40B4-BE49-F238E27FC236}">
                <a16:creationId xmlns:a16="http://schemas.microsoft.com/office/drawing/2014/main" id="{43EAE959-AA3D-423C-9862-EF87C0E1D4E4}"/>
              </a:ext>
            </a:extLst>
          </p:cNvPr>
          <p:cNvSpPr>
            <a:spLocks noGrp="1"/>
          </p:cNvSpPr>
          <p:nvPr>
            <p:ph type="pic" sz="quarter" idx="11"/>
          </p:nvPr>
        </p:nvSpPr>
        <p:spPr>
          <a:xfrm>
            <a:off x="3129280" y="2352674"/>
            <a:ext cx="1813560" cy="2310766"/>
          </a:xfrm>
        </p:spPr>
        <p:txBody>
          <a:bodyPr anchor="ctr"/>
          <a:lstStyle>
            <a:lvl1pPr marL="0" indent="0" algn="ctr">
              <a:buNone/>
              <a:defRPr/>
            </a:lvl1pPr>
          </a:lstStyle>
          <a:p>
            <a:endParaRPr lang="en-US" dirty="0"/>
          </a:p>
        </p:txBody>
      </p:sp>
      <p:sp>
        <p:nvSpPr>
          <p:cNvPr id="6" name="Picture Placeholder 3">
            <a:extLst>
              <a:ext uri="{FF2B5EF4-FFF2-40B4-BE49-F238E27FC236}">
                <a16:creationId xmlns:a16="http://schemas.microsoft.com/office/drawing/2014/main" id="{87E5277C-2515-4D65-978A-6797107CC64F}"/>
              </a:ext>
            </a:extLst>
          </p:cNvPr>
          <p:cNvSpPr>
            <a:spLocks noGrp="1"/>
          </p:cNvSpPr>
          <p:nvPr>
            <p:ph type="pic" sz="quarter" idx="12"/>
          </p:nvPr>
        </p:nvSpPr>
        <p:spPr>
          <a:xfrm>
            <a:off x="5189220" y="2352674"/>
            <a:ext cx="1813560" cy="2310766"/>
          </a:xfrm>
        </p:spPr>
        <p:txBody>
          <a:bodyPr anchor="ctr"/>
          <a:lstStyle>
            <a:lvl1pPr marL="0" indent="0" algn="ctr">
              <a:buNone/>
              <a:defRPr/>
            </a:lvl1pPr>
          </a:lstStyle>
          <a:p>
            <a:endParaRPr lang="en-US"/>
          </a:p>
        </p:txBody>
      </p:sp>
      <p:sp>
        <p:nvSpPr>
          <p:cNvPr id="7" name="Picture Placeholder 3">
            <a:extLst>
              <a:ext uri="{FF2B5EF4-FFF2-40B4-BE49-F238E27FC236}">
                <a16:creationId xmlns:a16="http://schemas.microsoft.com/office/drawing/2014/main" id="{7BF3B3AC-F06F-43B1-849E-1C14A68F1A9E}"/>
              </a:ext>
            </a:extLst>
          </p:cNvPr>
          <p:cNvSpPr>
            <a:spLocks noGrp="1"/>
          </p:cNvSpPr>
          <p:nvPr>
            <p:ph type="pic" sz="quarter" idx="13"/>
          </p:nvPr>
        </p:nvSpPr>
        <p:spPr>
          <a:xfrm>
            <a:off x="7249160" y="2352674"/>
            <a:ext cx="1813560" cy="2310766"/>
          </a:xfrm>
        </p:spPr>
        <p:txBody>
          <a:bodyPr anchor="ctr"/>
          <a:lstStyle>
            <a:lvl1pPr marL="0" indent="0" algn="ctr">
              <a:buNone/>
              <a:defRPr/>
            </a:lvl1pPr>
          </a:lstStyle>
          <a:p>
            <a:endParaRPr lang="en-US"/>
          </a:p>
        </p:txBody>
      </p:sp>
      <p:sp>
        <p:nvSpPr>
          <p:cNvPr id="8" name="Picture Placeholder 3">
            <a:extLst>
              <a:ext uri="{FF2B5EF4-FFF2-40B4-BE49-F238E27FC236}">
                <a16:creationId xmlns:a16="http://schemas.microsoft.com/office/drawing/2014/main" id="{324DB07C-48D2-40CF-B3BE-66C5C6A5B87B}"/>
              </a:ext>
            </a:extLst>
          </p:cNvPr>
          <p:cNvSpPr>
            <a:spLocks noGrp="1"/>
          </p:cNvSpPr>
          <p:nvPr>
            <p:ph type="pic" sz="quarter" idx="14"/>
          </p:nvPr>
        </p:nvSpPr>
        <p:spPr>
          <a:xfrm>
            <a:off x="9309100" y="2352674"/>
            <a:ext cx="1813560" cy="2310766"/>
          </a:xfrm>
        </p:spPr>
        <p:txBody>
          <a:bodyPr anchor="ctr"/>
          <a:lstStyle>
            <a:lvl1pPr marL="0" indent="0" algn="ctr">
              <a:buNone/>
              <a:defRPr/>
            </a:lvl1pPr>
          </a:lstStyle>
          <a:p>
            <a:endParaRPr lang="en-US"/>
          </a:p>
        </p:txBody>
      </p:sp>
      <p:sp>
        <p:nvSpPr>
          <p:cNvPr id="10" name="Text Placeholder 9">
            <a:extLst>
              <a:ext uri="{FF2B5EF4-FFF2-40B4-BE49-F238E27FC236}">
                <a16:creationId xmlns:a16="http://schemas.microsoft.com/office/drawing/2014/main" id="{3FA4954D-E20F-49A3-AE74-291EDBBD9B38}"/>
              </a:ext>
            </a:extLst>
          </p:cNvPr>
          <p:cNvSpPr>
            <a:spLocks noGrp="1"/>
          </p:cNvSpPr>
          <p:nvPr>
            <p:ph type="body" sz="quarter" idx="15" hasCustomPrompt="1"/>
          </p:nvPr>
        </p:nvSpPr>
        <p:spPr>
          <a:xfrm>
            <a:off x="106934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3" name="Text Placeholder 12">
            <a:extLst>
              <a:ext uri="{FF2B5EF4-FFF2-40B4-BE49-F238E27FC236}">
                <a16:creationId xmlns:a16="http://schemas.microsoft.com/office/drawing/2014/main" id="{32A3359E-A3D1-400A-997C-6490A2728A5D}"/>
              </a:ext>
            </a:extLst>
          </p:cNvPr>
          <p:cNvSpPr>
            <a:spLocks noGrp="1"/>
          </p:cNvSpPr>
          <p:nvPr>
            <p:ph type="body" sz="quarter" idx="16" hasCustomPrompt="1"/>
          </p:nvPr>
        </p:nvSpPr>
        <p:spPr>
          <a:xfrm>
            <a:off x="106934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15" name="Text Placeholder 14">
            <a:extLst>
              <a:ext uri="{FF2B5EF4-FFF2-40B4-BE49-F238E27FC236}">
                <a16:creationId xmlns:a16="http://schemas.microsoft.com/office/drawing/2014/main" id="{660709A8-5FBE-47F9-B574-75255AC30948}"/>
              </a:ext>
            </a:extLst>
          </p:cNvPr>
          <p:cNvSpPr>
            <a:spLocks noGrp="1"/>
          </p:cNvSpPr>
          <p:nvPr>
            <p:ph type="body" sz="quarter" idx="17"/>
          </p:nvPr>
        </p:nvSpPr>
        <p:spPr>
          <a:xfrm>
            <a:off x="838200" y="1685925"/>
            <a:ext cx="10515600" cy="533400"/>
          </a:xfrm>
        </p:spPr>
        <p:txBody>
          <a:bodyPr/>
          <a:lstStyle>
            <a:lvl1pPr marL="0" indent="0">
              <a:buNone/>
              <a:defRPr sz="2400"/>
            </a:lvl1pPr>
          </a:lstStyle>
          <a:p>
            <a:pPr lvl="0"/>
            <a:r>
              <a:rPr lang="en-US" dirty="0"/>
              <a:t>Click to edit Master text styles</a:t>
            </a:r>
          </a:p>
          <a:p>
            <a:pPr lvl="1"/>
            <a:endParaRPr lang="en-US" dirty="0"/>
          </a:p>
        </p:txBody>
      </p:sp>
      <p:sp>
        <p:nvSpPr>
          <p:cNvPr id="16" name="Text Placeholder 9">
            <a:extLst>
              <a:ext uri="{FF2B5EF4-FFF2-40B4-BE49-F238E27FC236}">
                <a16:creationId xmlns:a16="http://schemas.microsoft.com/office/drawing/2014/main" id="{2A0EED33-FBD3-4294-BCAF-C5F31F9DAC64}"/>
              </a:ext>
            </a:extLst>
          </p:cNvPr>
          <p:cNvSpPr>
            <a:spLocks noGrp="1"/>
          </p:cNvSpPr>
          <p:nvPr>
            <p:ph type="body" sz="quarter" idx="18" hasCustomPrompt="1"/>
          </p:nvPr>
        </p:nvSpPr>
        <p:spPr>
          <a:xfrm>
            <a:off x="3129915"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2">
            <a:extLst>
              <a:ext uri="{FF2B5EF4-FFF2-40B4-BE49-F238E27FC236}">
                <a16:creationId xmlns:a16="http://schemas.microsoft.com/office/drawing/2014/main" id="{D635FD51-5DE2-45E8-ADB2-036855E6EDBA}"/>
              </a:ext>
            </a:extLst>
          </p:cNvPr>
          <p:cNvSpPr>
            <a:spLocks noGrp="1"/>
          </p:cNvSpPr>
          <p:nvPr>
            <p:ph type="body" sz="quarter" idx="19" hasCustomPrompt="1"/>
          </p:nvPr>
        </p:nvSpPr>
        <p:spPr>
          <a:xfrm>
            <a:off x="3129915"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18" name="Text Placeholder 9">
            <a:extLst>
              <a:ext uri="{FF2B5EF4-FFF2-40B4-BE49-F238E27FC236}">
                <a16:creationId xmlns:a16="http://schemas.microsoft.com/office/drawing/2014/main" id="{9D788141-3868-4131-ACD6-46BCF7EF7242}"/>
              </a:ext>
            </a:extLst>
          </p:cNvPr>
          <p:cNvSpPr>
            <a:spLocks noGrp="1"/>
          </p:cNvSpPr>
          <p:nvPr>
            <p:ph type="body" sz="quarter" idx="20" hasCustomPrompt="1"/>
          </p:nvPr>
        </p:nvSpPr>
        <p:spPr>
          <a:xfrm>
            <a:off x="518922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2">
            <a:extLst>
              <a:ext uri="{FF2B5EF4-FFF2-40B4-BE49-F238E27FC236}">
                <a16:creationId xmlns:a16="http://schemas.microsoft.com/office/drawing/2014/main" id="{974AA987-25E0-49FA-8A7E-1C3C9CBBE7A9}"/>
              </a:ext>
            </a:extLst>
          </p:cNvPr>
          <p:cNvSpPr>
            <a:spLocks noGrp="1"/>
          </p:cNvSpPr>
          <p:nvPr>
            <p:ph type="body" sz="quarter" idx="21" hasCustomPrompt="1"/>
          </p:nvPr>
        </p:nvSpPr>
        <p:spPr>
          <a:xfrm>
            <a:off x="518922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20" name="Text Placeholder 9">
            <a:extLst>
              <a:ext uri="{FF2B5EF4-FFF2-40B4-BE49-F238E27FC236}">
                <a16:creationId xmlns:a16="http://schemas.microsoft.com/office/drawing/2014/main" id="{FDB76F8D-F7D7-4142-912D-9C1B01436274}"/>
              </a:ext>
            </a:extLst>
          </p:cNvPr>
          <p:cNvSpPr>
            <a:spLocks noGrp="1"/>
          </p:cNvSpPr>
          <p:nvPr>
            <p:ph type="body" sz="quarter" idx="22" hasCustomPrompt="1"/>
          </p:nvPr>
        </p:nvSpPr>
        <p:spPr>
          <a:xfrm>
            <a:off x="7249795"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21" name="Text Placeholder 12">
            <a:extLst>
              <a:ext uri="{FF2B5EF4-FFF2-40B4-BE49-F238E27FC236}">
                <a16:creationId xmlns:a16="http://schemas.microsoft.com/office/drawing/2014/main" id="{73CE02F0-65B2-45EA-9A9C-EE1EBAC50C43}"/>
              </a:ext>
            </a:extLst>
          </p:cNvPr>
          <p:cNvSpPr>
            <a:spLocks noGrp="1"/>
          </p:cNvSpPr>
          <p:nvPr>
            <p:ph type="body" sz="quarter" idx="23" hasCustomPrompt="1"/>
          </p:nvPr>
        </p:nvSpPr>
        <p:spPr>
          <a:xfrm>
            <a:off x="7249795"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22" name="Text Placeholder 9">
            <a:extLst>
              <a:ext uri="{FF2B5EF4-FFF2-40B4-BE49-F238E27FC236}">
                <a16:creationId xmlns:a16="http://schemas.microsoft.com/office/drawing/2014/main" id="{ABBB15B6-A26A-4EFF-B1E6-5EFA507BBD9F}"/>
              </a:ext>
            </a:extLst>
          </p:cNvPr>
          <p:cNvSpPr>
            <a:spLocks noGrp="1"/>
          </p:cNvSpPr>
          <p:nvPr>
            <p:ph type="body" sz="quarter" idx="24" hasCustomPrompt="1"/>
          </p:nvPr>
        </p:nvSpPr>
        <p:spPr>
          <a:xfrm>
            <a:off x="930910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23" name="Text Placeholder 12">
            <a:extLst>
              <a:ext uri="{FF2B5EF4-FFF2-40B4-BE49-F238E27FC236}">
                <a16:creationId xmlns:a16="http://schemas.microsoft.com/office/drawing/2014/main" id="{2C78201D-6A75-4D65-AD2E-2C916C132294}"/>
              </a:ext>
            </a:extLst>
          </p:cNvPr>
          <p:cNvSpPr>
            <a:spLocks noGrp="1"/>
          </p:cNvSpPr>
          <p:nvPr>
            <p:ph type="body" sz="quarter" idx="25" hasCustomPrompt="1"/>
          </p:nvPr>
        </p:nvSpPr>
        <p:spPr>
          <a:xfrm>
            <a:off x="930910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Tree>
    <p:extLst>
      <p:ext uri="{BB962C8B-B14F-4D97-AF65-F5344CB8AC3E}">
        <p14:creationId xmlns:p14="http://schemas.microsoft.com/office/powerpoint/2010/main" val="38133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s - Leadership / Organiz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7302-3D35-4A15-AD96-32760CE108F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630C27AE-3050-49E3-A418-56D6ED384D12}"/>
              </a:ext>
            </a:extLst>
          </p:cNvPr>
          <p:cNvSpPr>
            <a:spLocks noGrp="1"/>
          </p:cNvSpPr>
          <p:nvPr>
            <p:ph type="pic" sz="quarter" idx="10"/>
          </p:nvPr>
        </p:nvSpPr>
        <p:spPr>
          <a:xfrm>
            <a:off x="1358899" y="2316480"/>
            <a:ext cx="2199641" cy="2519391"/>
          </a:xfrm>
        </p:spPr>
        <p:txBody>
          <a:bodyPr anchor="ctr"/>
          <a:lstStyle>
            <a:lvl1pPr marL="0" indent="0" algn="ctr">
              <a:buNone/>
              <a:defRPr/>
            </a:lvl1pPr>
          </a:lstStyle>
          <a:p>
            <a:endParaRPr lang="en-US" dirty="0"/>
          </a:p>
        </p:txBody>
      </p:sp>
      <p:sp>
        <p:nvSpPr>
          <p:cNvPr id="5" name="Picture Placeholder 3">
            <a:extLst>
              <a:ext uri="{FF2B5EF4-FFF2-40B4-BE49-F238E27FC236}">
                <a16:creationId xmlns:a16="http://schemas.microsoft.com/office/drawing/2014/main" id="{43EAE959-AA3D-423C-9862-EF87C0E1D4E4}"/>
              </a:ext>
            </a:extLst>
          </p:cNvPr>
          <p:cNvSpPr>
            <a:spLocks noGrp="1"/>
          </p:cNvSpPr>
          <p:nvPr>
            <p:ph type="pic" sz="quarter" idx="11"/>
          </p:nvPr>
        </p:nvSpPr>
        <p:spPr>
          <a:xfrm>
            <a:off x="3784599" y="2316480"/>
            <a:ext cx="2199641" cy="2519391"/>
          </a:xfrm>
        </p:spPr>
        <p:txBody>
          <a:bodyPr anchor="ctr"/>
          <a:lstStyle>
            <a:lvl1pPr marL="0" indent="0" algn="ctr">
              <a:buNone/>
              <a:defRPr/>
            </a:lvl1pPr>
          </a:lstStyle>
          <a:p>
            <a:endParaRPr lang="en-US" dirty="0"/>
          </a:p>
        </p:txBody>
      </p:sp>
      <p:sp>
        <p:nvSpPr>
          <p:cNvPr id="6" name="Picture Placeholder 3">
            <a:extLst>
              <a:ext uri="{FF2B5EF4-FFF2-40B4-BE49-F238E27FC236}">
                <a16:creationId xmlns:a16="http://schemas.microsoft.com/office/drawing/2014/main" id="{87E5277C-2515-4D65-978A-6797107CC64F}"/>
              </a:ext>
            </a:extLst>
          </p:cNvPr>
          <p:cNvSpPr>
            <a:spLocks noGrp="1"/>
          </p:cNvSpPr>
          <p:nvPr>
            <p:ph type="pic" sz="quarter" idx="12"/>
          </p:nvPr>
        </p:nvSpPr>
        <p:spPr>
          <a:xfrm>
            <a:off x="6210299" y="2316480"/>
            <a:ext cx="2199641" cy="2519391"/>
          </a:xfrm>
        </p:spPr>
        <p:txBody>
          <a:bodyPr anchor="ctr"/>
          <a:lstStyle>
            <a:lvl1pPr marL="0" indent="0" algn="ctr">
              <a:buNone/>
              <a:defRPr/>
            </a:lvl1pPr>
          </a:lstStyle>
          <a:p>
            <a:endParaRPr lang="en-US"/>
          </a:p>
        </p:txBody>
      </p:sp>
      <p:sp>
        <p:nvSpPr>
          <p:cNvPr id="7" name="Picture Placeholder 3">
            <a:extLst>
              <a:ext uri="{FF2B5EF4-FFF2-40B4-BE49-F238E27FC236}">
                <a16:creationId xmlns:a16="http://schemas.microsoft.com/office/drawing/2014/main" id="{7BF3B3AC-F06F-43B1-849E-1C14A68F1A9E}"/>
              </a:ext>
            </a:extLst>
          </p:cNvPr>
          <p:cNvSpPr>
            <a:spLocks noGrp="1"/>
          </p:cNvSpPr>
          <p:nvPr>
            <p:ph type="pic" sz="quarter" idx="13"/>
          </p:nvPr>
        </p:nvSpPr>
        <p:spPr>
          <a:xfrm>
            <a:off x="8635999" y="2316480"/>
            <a:ext cx="2199641" cy="2519391"/>
          </a:xfrm>
        </p:spPr>
        <p:txBody>
          <a:bodyPr anchor="ctr"/>
          <a:lstStyle>
            <a:lvl1pPr marL="0" indent="0" algn="ctr">
              <a:buNone/>
              <a:defRPr/>
            </a:lvl1pPr>
          </a:lstStyle>
          <a:p>
            <a:endParaRPr lang="en-US"/>
          </a:p>
        </p:txBody>
      </p:sp>
      <p:sp>
        <p:nvSpPr>
          <p:cNvPr id="10" name="Text Placeholder 9">
            <a:extLst>
              <a:ext uri="{FF2B5EF4-FFF2-40B4-BE49-F238E27FC236}">
                <a16:creationId xmlns:a16="http://schemas.microsoft.com/office/drawing/2014/main" id="{3FA4954D-E20F-49A3-AE74-291EDBBD9B38}"/>
              </a:ext>
            </a:extLst>
          </p:cNvPr>
          <p:cNvSpPr>
            <a:spLocks noGrp="1"/>
          </p:cNvSpPr>
          <p:nvPr>
            <p:ph type="body" sz="quarter" idx="15" hasCustomPrompt="1"/>
          </p:nvPr>
        </p:nvSpPr>
        <p:spPr>
          <a:xfrm>
            <a:off x="1358900" y="4898072"/>
            <a:ext cx="2198871" cy="448056"/>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3" name="Text Placeholder 12">
            <a:extLst>
              <a:ext uri="{FF2B5EF4-FFF2-40B4-BE49-F238E27FC236}">
                <a16:creationId xmlns:a16="http://schemas.microsoft.com/office/drawing/2014/main" id="{32A3359E-A3D1-400A-997C-6490A2728A5D}"/>
              </a:ext>
            </a:extLst>
          </p:cNvPr>
          <p:cNvSpPr>
            <a:spLocks noGrp="1"/>
          </p:cNvSpPr>
          <p:nvPr>
            <p:ph type="body" sz="quarter" idx="16" hasCustomPrompt="1"/>
          </p:nvPr>
        </p:nvSpPr>
        <p:spPr>
          <a:xfrm>
            <a:off x="1358900" y="5172075"/>
            <a:ext cx="2198871" cy="471516"/>
          </a:xfrm>
        </p:spPr>
        <p:txBody>
          <a:bodyPr>
            <a:noAutofit/>
          </a:bodyPr>
          <a:lstStyle>
            <a:lvl1pPr marL="0" indent="0" algn="ctr">
              <a:buNone/>
              <a:defRPr sz="1400" i="1">
                <a:solidFill>
                  <a:schemeClr val="accent3"/>
                </a:solidFill>
              </a:defRPr>
            </a:lvl1pPr>
          </a:lstStyle>
          <a:p>
            <a:pPr lvl="0"/>
            <a:r>
              <a:rPr lang="en-US" dirty="0"/>
              <a:t>Title</a:t>
            </a:r>
          </a:p>
        </p:txBody>
      </p:sp>
      <p:sp>
        <p:nvSpPr>
          <p:cNvPr id="15" name="Text Placeholder 14">
            <a:extLst>
              <a:ext uri="{FF2B5EF4-FFF2-40B4-BE49-F238E27FC236}">
                <a16:creationId xmlns:a16="http://schemas.microsoft.com/office/drawing/2014/main" id="{660709A8-5FBE-47F9-B574-75255AC30948}"/>
              </a:ext>
            </a:extLst>
          </p:cNvPr>
          <p:cNvSpPr>
            <a:spLocks noGrp="1"/>
          </p:cNvSpPr>
          <p:nvPr>
            <p:ph type="body" sz="quarter" idx="17"/>
          </p:nvPr>
        </p:nvSpPr>
        <p:spPr>
          <a:xfrm>
            <a:off x="838200" y="1685925"/>
            <a:ext cx="10515600" cy="533400"/>
          </a:xfrm>
        </p:spPr>
        <p:txBody>
          <a:bodyPr/>
          <a:lstStyle>
            <a:lvl1pPr marL="0" indent="0">
              <a:buNone/>
              <a:defRPr sz="2400"/>
            </a:lvl1pPr>
          </a:lstStyle>
          <a:p>
            <a:pPr lvl="0"/>
            <a:r>
              <a:rPr lang="en-US" dirty="0"/>
              <a:t>Click to edit Master text styles</a:t>
            </a:r>
          </a:p>
          <a:p>
            <a:pPr lvl="1"/>
            <a:endParaRPr lang="en-US" dirty="0"/>
          </a:p>
        </p:txBody>
      </p:sp>
      <p:sp>
        <p:nvSpPr>
          <p:cNvPr id="16" name="Text Placeholder 9">
            <a:extLst>
              <a:ext uri="{FF2B5EF4-FFF2-40B4-BE49-F238E27FC236}">
                <a16:creationId xmlns:a16="http://schemas.microsoft.com/office/drawing/2014/main" id="{2A0EED33-FBD3-4294-BCAF-C5F31F9DAC64}"/>
              </a:ext>
            </a:extLst>
          </p:cNvPr>
          <p:cNvSpPr>
            <a:spLocks noGrp="1"/>
          </p:cNvSpPr>
          <p:nvPr>
            <p:ph type="body" sz="quarter" idx="18" hasCustomPrompt="1"/>
          </p:nvPr>
        </p:nvSpPr>
        <p:spPr>
          <a:xfrm>
            <a:off x="3785235" y="4898072"/>
            <a:ext cx="2198871" cy="448056"/>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2">
            <a:extLst>
              <a:ext uri="{FF2B5EF4-FFF2-40B4-BE49-F238E27FC236}">
                <a16:creationId xmlns:a16="http://schemas.microsoft.com/office/drawing/2014/main" id="{D635FD51-5DE2-45E8-ADB2-036855E6EDBA}"/>
              </a:ext>
            </a:extLst>
          </p:cNvPr>
          <p:cNvSpPr>
            <a:spLocks noGrp="1"/>
          </p:cNvSpPr>
          <p:nvPr>
            <p:ph type="body" sz="quarter" idx="19" hasCustomPrompt="1"/>
          </p:nvPr>
        </p:nvSpPr>
        <p:spPr>
          <a:xfrm>
            <a:off x="3785235" y="5172075"/>
            <a:ext cx="2198871" cy="471516"/>
          </a:xfrm>
        </p:spPr>
        <p:txBody>
          <a:bodyPr>
            <a:noAutofit/>
          </a:bodyPr>
          <a:lstStyle>
            <a:lvl1pPr marL="0" indent="0" algn="ctr">
              <a:buNone/>
              <a:defRPr sz="1400" i="1">
                <a:solidFill>
                  <a:schemeClr val="accent3"/>
                </a:solidFill>
              </a:defRPr>
            </a:lvl1pPr>
          </a:lstStyle>
          <a:p>
            <a:pPr lvl="0"/>
            <a:r>
              <a:rPr lang="en-US" dirty="0"/>
              <a:t>Title</a:t>
            </a:r>
          </a:p>
        </p:txBody>
      </p:sp>
      <p:sp>
        <p:nvSpPr>
          <p:cNvPr id="18" name="Text Placeholder 9">
            <a:extLst>
              <a:ext uri="{FF2B5EF4-FFF2-40B4-BE49-F238E27FC236}">
                <a16:creationId xmlns:a16="http://schemas.microsoft.com/office/drawing/2014/main" id="{9D788141-3868-4131-ACD6-46BCF7EF7242}"/>
              </a:ext>
            </a:extLst>
          </p:cNvPr>
          <p:cNvSpPr>
            <a:spLocks noGrp="1"/>
          </p:cNvSpPr>
          <p:nvPr>
            <p:ph type="body" sz="quarter" idx="20" hasCustomPrompt="1"/>
          </p:nvPr>
        </p:nvSpPr>
        <p:spPr>
          <a:xfrm>
            <a:off x="6210300" y="4898072"/>
            <a:ext cx="2198871" cy="448056"/>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2">
            <a:extLst>
              <a:ext uri="{FF2B5EF4-FFF2-40B4-BE49-F238E27FC236}">
                <a16:creationId xmlns:a16="http://schemas.microsoft.com/office/drawing/2014/main" id="{974AA987-25E0-49FA-8A7E-1C3C9CBBE7A9}"/>
              </a:ext>
            </a:extLst>
          </p:cNvPr>
          <p:cNvSpPr>
            <a:spLocks noGrp="1"/>
          </p:cNvSpPr>
          <p:nvPr>
            <p:ph type="body" sz="quarter" idx="21" hasCustomPrompt="1"/>
          </p:nvPr>
        </p:nvSpPr>
        <p:spPr>
          <a:xfrm>
            <a:off x="6210300" y="5172075"/>
            <a:ext cx="2198871" cy="471516"/>
          </a:xfrm>
        </p:spPr>
        <p:txBody>
          <a:bodyPr>
            <a:noAutofit/>
          </a:bodyPr>
          <a:lstStyle>
            <a:lvl1pPr marL="0" indent="0" algn="ctr">
              <a:buNone/>
              <a:defRPr sz="1400" i="1">
                <a:solidFill>
                  <a:schemeClr val="accent3"/>
                </a:solidFill>
              </a:defRPr>
            </a:lvl1pPr>
          </a:lstStyle>
          <a:p>
            <a:pPr lvl="0"/>
            <a:r>
              <a:rPr lang="en-US" dirty="0"/>
              <a:t>Title</a:t>
            </a:r>
          </a:p>
        </p:txBody>
      </p:sp>
      <p:sp>
        <p:nvSpPr>
          <p:cNvPr id="20" name="Text Placeholder 9">
            <a:extLst>
              <a:ext uri="{FF2B5EF4-FFF2-40B4-BE49-F238E27FC236}">
                <a16:creationId xmlns:a16="http://schemas.microsoft.com/office/drawing/2014/main" id="{FDB76F8D-F7D7-4142-912D-9C1B01436274}"/>
              </a:ext>
            </a:extLst>
          </p:cNvPr>
          <p:cNvSpPr>
            <a:spLocks noGrp="1"/>
          </p:cNvSpPr>
          <p:nvPr>
            <p:ph type="body" sz="quarter" idx="22" hasCustomPrompt="1"/>
          </p:nvPr>
        </p:nvSpPr>
        <p:spPr>
          <a:xfrm>
            <a:off x="8636635" y="4898072"/>
            <a:ext cx="2198871" cy="448056"/>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21" name="Text Placeholder 12">
            <a:extLst>
              <a:ext uri="{FF2B5EF4-FFF2-40B4-BE49-F238E27FC236}">
                <a16:creationId xmlns:a16="http://schemas.microsoft.com/office/drawing/2014/main" id="{73CE02F0-65B2-45EA-9A9C-EE1EBAC50C43}"/>
              </a:ext>
            </a:extLst>
          </p:cNvPr>
          <p:cNvSpPr>
            <a:spLocks noGrp="1"/>
          </p:cNvSpPr>
          <p:nvPr>
            <p:ph type="body" sz="quarter" idx="23" hasCustomPrompt="1"/>
          </p:nvPr>
        </p:nvSpPr>
        <p:spPr>
          <a:xfrm>
            <a:off x="8636635" y="5172075"/>
            <a:ext cx="2198871" cy="471516"/>
          </a:xfrm>
        </p:spPr>
        <p:txBody>
          <a:bodyPr>
            <a:noAutofit/>
          </a:bodyPr>
          <a:lstStyle>
            <a:lvl1pPr marL="0" indent="0" algn="ctr">
              <a:buNone/>
              <a:defRPr sz="1400" i="1">
                <a:solidFill>
                  <a:schemeClr val="accent3"/>
                </a:solidFill>
              </a:defRPr>
            </a:lvl1pPr>
          </a:lstStyle>
          <a:p>
            <a:pPr lvl="0"/>
            <a:r>
              <a:rPr lang="en-US" dirty="0"/>
              <a:t>Title</a:t>
            </a:r>
          </a:p>
        </p:txBody>
      </p:sp>
    </p:spTree>
    <p:extLst>
      <p:ext uri="{BB962C8B-B14F-4D97-AF65-F5344CB8AC3E}">
        <p14:creationId xmlns:p14="http://schemas.microsoft.com/office/powerpoint/2010/main" val="290308726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s - Leadership / Organiz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7302-3D35-4A15-AD96-32760CE108F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630C27AE-3050-49E3-A418-56D6ED384D12}"/>
              </a:ext>
            </a:extLst>
          </p:cNvPr>
          <p:cNvSpPr>
            <a:spLocks noGrp="1"/>
          </p:cNvSpPr>
          <p:nvPr>
            <p:ph type="pic" sz="quarter" idx="10"/>
          </p:nvPr>
        </p:nvSpPr>
        <p:spPr>
          <a:xfrm>
            <a:off x="891527" y="1676400"/>
            <a:ext cx="2705100" cy="3110149"/>
          </a:xfrm>
        </p:spPr>
        <p:txBody>
          <a:bodyPr anchor="ctr"/>
          <a:lstStyle>
            <a:lvl1pPr marL="0" indent="0" algn="ctr">
              <a:buNone/>
              <a:defRPr/>
            </a:lvl1pPr>
          </a:lstStyle>
          <a:p>
            <a:endParaRPr lang="en-US" dirty="0"/>
          </a:p>
        </p:txBody>
      </p:sp>
      <p:sp>
        <p:nvSpPr>
          <p:cNvPr id="5" name="Picture Placeholder 3">
            <a:extLst>
              <a:ext uri="{FF2B5EF4-FFF2-40B4-BE49-F238E27FC236}">
                <a16:creationId xmlns:a16="http://schemas.microsoft.com/office/drawing/2014/main" id="{43EAE959-AA3D-423C-9862-EF87C0E1D4E4}"/>
              </a:ext>
            </a:extLst>
          </p:cNvPr>
          <p:cNvSpPr>
            <a:spLocks noGrp="1"/>
          </p:cNvSpPr>
          <p:nvPr>
            <p:ph type="pic" sz="quarter" idx="11"/>
          </p:nvPr>
        </p:nvSpPr>
        <p:spPr>
          <a:xfrm>
            <a:off x="4812872" y="1680845"/>
            <a:ext cx="2705100" cy="3110149"/>
          </a:xfrm>
        </p:spPr>
        <p:txBody>
          <a:bodyPr anchor="ctr"/>
          <a:lstStyle>
            <a:lvl1pPr marL="0" indent="0" algn="ctr">
              <a:buNone/>
              <a:defRPr/>
            </a:lvl1pPr>
          </a:lstStyle>
          <a:p>
            <a:endParaRPr lang="en-US" dirty="0"/>
          </a:p>
        </p:txBody>
      </p:sp>
      <p:sp>
        <p:nvSpPr>
          <p:cNvPr id="6" name="Picture Placeholder 3">
            <a:extLst>
              <a:ext uri="{FF2B5EF4-FFF2-40B4-BE49-F238E27FC236}">
                <a16:creationId xmlns:a16="http://schemas.microsoft.com/office/drawing/2014/main" id="{87E5277C-2515-4D65-978A-6797107CC64F}"/>
              </a:ext>
            </a:extLst>
          </p:cNvPr>
          <p:cNvSpPr>
            <a:spLocks noGrp="1"/>
          </p:cNvSpPr>
          <p:nvPr>
            <p:ph type="pic" sz="quarter" idx="12"/>
          </p:nvPr>
        </p:nvSpPr>
        <p:spPr>
          <a:xfrm>
            <a:off x="8602980" y="1680845"/>
            <a:ext cx="2705100" cy="3110149"/>
          </a:xfrm>
        </p:spPr>
        <p:txBody>
          <a:bodyPr anchor="ctr"/>
          <a:lstStyle>
            <a:lvl1pPr marL="0" indent="0" algn="ctr">
              <a:buNone/>
              <a:defRPr/>
            </a:lvl1pPr>
          </a:lstStyle>
          <a:p>
            <a:endParaRPr lang="en-US" dirty="0"/>
          </a:p>
        </p:txBody>
      </p:sp>
      <p:sp>
        <p:nvSpPr>
          <p:cNvPr id="10" name="Text Placeholder 9">
            <a:extLst>
              <a:ext uri="{FF2B5EF4-FFF2-40B4-BE49-F238E27FC236}">
                <a16:creationId xmlns:a16="http://schemas.microsoft.com/office/drawing/2014/main" id="{3FA4954D-E20F-49A3-AE74-291EDBBD9B38}"/>
              </a:ext>
            </a:extLst>
          </p:cNvPr>
          <p:cNvSpPr>
            <a:spLocks noGrp="1"/>
          </p:cNvSpPr>
          <p:nvPr>
            <p:ph type="body" sz="quarter" idx="15" hasCustomPrompt="1"/>
          </p:nvPr>
        </p:nvSpPr>
        <p:spPr>
          <a:xfrm>
            <a:off x="1024035" y="4837654"/>
            <a:ext cx="2440085" cy="41622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3" name="Text Placeholder 12">
            <a:extLst>
              <a:ext uri="{FF2B5EF4-FFF2-40B4-BE49-F238E27FC236}">
                <a16:creationId xmlns:a16="http://schemas.microsoft.com/office/drawing/2014/main" id="{32A3359E-A3D1-400A-997C-6490A2728A5D}"/>
              </a:ext>
            </a:extLst>
          </p:cNvPr>
          <p:cNvSpPr>
            <a:spLocks noGrp="1"/>
          </p:cNvSpPr>
          <p:nvPr>
            <p:ph type="body" sz="quarter" idx="16" hasCustomPrompt="1"/>
          </p:nvPr>
        </p:nvSpPr>
        <p:spPr>
          <a:xfrm>
            <a:off x="1024035" y="5190563"/>
            <a:ext cx="2440085" cy="438018"/>
          </a:xfrm>
        </p:spPr>
        <p:txBody>
          <a:bodyPr>
            <a:noAutofit/>
          </a:bodyPr>
          <a:lstStyle>
            <a:lvl1pPr marL="0" indent="0" algn="ctr">
              <a:buNone/>
              <a:defRPr sz="1400" i="1">
                <a:solidFill>
                  <a:schemeClr val="accent3"/>
                </a:solidFill>
              </a:defRPr>
            </a:lvl1pPr>
          </a:lstStyle>
          <a:p>
            <a:pPr lvl="0"/>
            <a:r>
              <a:rPr lang="en-US" dirty="0"/>
              <a:t>Title</a:t>
            </a:r>
          </a:p>
        </p:txBody>
      </p:sp>
      <p:sp>
        <p:nvSpPr>
          <p:cNvPr id="15" name="Text Placeholder 14">
            <a:extLst>
              <a:ext uri="{FF2B5EF4-FFF2-40B4-BE49-F238E27FC236}">
                <a16:creationId xmlns:a16="http://schemas.microsoft.com/office/drawing/2014/main" id="{660709A8-5FBE-47F9-B574-75255AC30948}"/>
              </a:ext>
            </a:extLst>
          </p:cNvPr>
          <p:cNvSpPr>
            <a:spLocks noGrp="1"/>
          </p:cNvSpPr>
          <p:nvPr>
            <p:ph type="body" sz="quarter" idx="17"/>
          </p:nvPr>
        </p:nvSpPr>
        <p:spPr>
          <a:xfrm>
            <a:off x="838200" y="1680845"/>
            <a:ext cx="10469880" cy="533400"/>
          </a:xfrm>
        </p:spPr>
        <p:txBody>
          <a:bodyPr/>
          <a:lstStyle>
            <a:lvl1pPr marL="0" indent="0">
              <a:buNone/>
              <a:defRPr sz="2400"/>
            </a:lvl1pPr>
          </a:lstStyle>
          <a:p>
            <a:pPr lvl="0"/>
            <a:r>
              <a:rPr lang="en-US" dirty="0"/>
              <a:t>Click to edit Master text styles</a:t>
            </a:r>
          </a:p>
          <a:p>
            <a:pPr lvl="1"/>
            <a:endParaRPr lang="en-US" dirty="0"/>
          </a:p>
        </p:txBody>
      </p:sp>
      <p:sp>
        <p:nvSpPr>
          <p:cNvPr id="16" name="Text Placeholder 9">
            <a:extLst>
              <a:ext uri="{FF2B5EF4-FFF2-40B4-BE49-F238E27FC236}">
                <a16:creationId xmlns:a16="http://schemas.microsoft.com/office/drawing/2014/main" id="{2A0EED33-FBD3-4294-BCAF-C5F31F9DAC64}"/>
              </a:ext>
            </a:extLst>
          </p:cNvPr>
          <p:cNvSpPr>
            <a:spLocks noGrp="1"/>
          </p:cNvSpPr>
          <p:nvPr>
            <p:ph type="body" sz="quarter" idx="18" hasCustomPrompt="1"/>
          </p:nvPr>
        </p:nvSpPr>
        <p:spPr>
          <a:xfrm>
            <a:off x="4945587" y="4817335"/>
            <a:ext cx="2440085" cy="41622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2">
            <a:extLst>
              <a:ext uri="{FF2B5EF4-FFF2-40B4-BE49-F238E27FC236}">
                <a16:creationId xmlns:a16="http://schemas.microsoft.com/office/drawing/2014/main" id="{D635FD51-5DE2-45E8-ADB2-036855E6EDBA}"/>
              </a:ext>
            </a:extLst>
          </p:cNvPr>
          <p:cNvSpPr>
            <a:spLocks noGrp="1"/>
          </p:cNvSpPr>
          <p:nvPr>
            <p:ph type="body" sz="quarter" idx="19" hasCustomPrompt="1"/>
          </p:nvPr>
        </p:nvSpPr>
        <p:spPr>
          <a:xfrm>
            <a:off x="4945587" y="5170244"/>
            <a:ext cx="2440085" cy="438018"/>
          </a:xfrm>
        </p:spPr>
        <p:txBody>
          <a:bodyPr>
            <a:noAutofit/>
          </a:bodyPr>
          <a:lstStyle>
            <a:lvl1pPr marL="0" indent="0" algn="ctr">
              <a:buNone/>
              <a:defRPr sz="1400" i="1">
                <a:solidFill>
                  <a:schemeClr val="accent3"/>
                </a:solidFill>
              </a:defRPr>
            </a:lvl1pPr>
          </a:lstStyle>
          <a:p>
            <a:pPr lvl="0"/>
            <a:r>
              <a:rPr lang="en-US" dirty="0"/>
              <a:t>Title</a:t>
            </a:r>
          </a:p>
        </p:txBody>
      </p:sp>
      <p:sp>
        <p:nvSpPr>
          <p:cNvPr id="18" name="Text Placeholder 9">
            <a:extLst>
              <a:ext uri="{FF2B5EF4-FFF2-40B4-BE49-F238E27FC236}">
                <a16:creationId xmlns:a16="http://schemas.microsoft.com/office/drawing/2014/main" id="{9D788141-3868-4131-ACD6-46BCF7EF7242}"/>
              </a:ext>
            </a:extLst>
          </p:cNvPr>
          <p:cNvSpPr>
            <a:spLocks noGrp="1"/>
          </p:cNvSpPr>
          <p:nvPr>
            <p:ph type="body" sz="quarter" idx="20" hasCustomPrompt="1"/>
          </p:nvPr>
        </p:nvSpPr>
        <p:spPr>
          <a:xfrm>
            <a:off x="8734632" y="4786549"/>
            <a:ext cx="2440085" cy="41622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2">
            <a:extLst>
              <a:ext uri="{FF2B5EF4-FFF2-40B4-BE49-F238E27FC236}">
                <a16:creationId xmlns:a16="http://schemas.microsoft.com/office/drawing/2014/main" id="{974AA987-25E0-49FA-8A7E-1C3C9CBBE7A9}"/>
              </a:ext>
            </a:extLst>
          </p:cNvPr>
          <p:cNvSpPr>
            <a:spLocks noGrp="1"/>
          </p:cNvSpPr>
          <p:nvPr>
            <p:ph type="body" sz="quarter" idx="21" hasCustomPrompt="1"/>
          </p:nvPr>
        </p:nvSpPr>
        <p:spPr>
          <a:xfrm>
            <a:off x="8734632" y="5139458"/>
            <a:ext cx="2440085" cy="438018"/>
          </a:xfrm>
        </p:spPr>
        <p:txBody>
          <a:bodyPr>
            <a:noAutofit/>
          </a:bodyPr>
          <a:lstStyle>
            <a:lvl1pPr marL="0" indent="0" algn="ctr">
              <a:buNone/>
              <a:defRPr sz="1400" i="1">
                <a:solidFill>
                  <a:schemeClr val="accent3"/>
                </a:solidFill>
              </a:defRPr>
            </a:lvl1pPr>
          </a:lstStyle>
          <a:p>
            <a:pPr lvl="0"/>
            <a:r>
              <a:rPr lang="en-US" dirty="0"/>
              <a:t>Title</a:t>
            </a:r>
          </a:p>
        </p:txBody>
      </p:sp>
    </p:spTree>
    <p:extLst>
      <p:ext uri="{BB962C8B-B14F-4D97-AF65-F5344CB8AC3E}">
        <p14:creationId xmlns:p14="http://schemas.microsoft.com/office/powerpoint/2010/main" val="193072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7302-3D35-4A15-AD96-32760CE108F9}"/>
              </a:ext>
            </a:extLst>
          </p:cNvPr>
          <p:cNvSpPr>
            <a:spLocks noGrp="1"/>
          </p:cNvSpPr>
          <p:nvPr>
            <p:ph type="title"/>
          </p:nvPr>
        </p:nvSpPr>
        <p:spPr/>
        <p:txBody>
          <a:bodyPr/>
          <a:lstStyle/>
          <a:p>
            <a:r>
              <a:rPr lang="en-US"/>
              <a:t>Click to edit Master title style</a:t>
            </a:r>
          </a:p>
        </p:txBody>
      </p:sp>
      <p:sp>
        <p:nvSpPr>
          <p:cNvPr id="34" name="Picture Placeholder 3">
            <a:extLst>
              <a:ext uri="{FF2B5EF4-FFF2-40B4-BE49-F238E27FC236}">
                <a16:creationId xmlns:a16="http://schemas.microsoft.com/office/drawing/2014/main" id="{723E9230-E1D5-40B1-898C-139DA409DD94}"/>
              </a:ext>
            </a:extLst>
          </p:cNvPr>
          <p:cNvSpPr>
            <a:spLocks noGrp="1"/>
          </p:cNvSpPr>
          <p:nvPr>
            <p:ph type="pic" sz="quarter" idx="10"/>
          </p:nvPr>
        </p:nvSpPr>
        <p:spPr>
          <a:xfrm>
            <a:off x="1069975" y="2275674"/>
            <a:ext cx="1813560" cy="2310766"/>
          </a:xfrm>
        </p:spPr>
        <p:txBody>
          <a:bodyPr anchor="ctr"/>
          <a:lstStyle>
            <a:lvl1pPr marL="0" indent="0" algn="ctr">
              <a:buNone/>
              <a:defRPr/>
            </a:lvl1pPr>
          </a:lstStyle>
          <a:p>
            <a:endParaRPr lang="en-US" dirty="0"/>
          </a:p>
        </p:txBody>
      </p:sp>
      <p:sp>
        <p:nvSpPr>
          <p:cNvPr id="35" name="Text Placeholder 9">
            <a:extLst>
              <a:ext uri="{FF2B5EF4-FFF2-40B4-BE49-F238E27FC236}">
                <a16:creationId xmlns:a16="http://schemas.microsoft.com/office/drawing/2014/main" id="{A7E23FFD-EF67-47ED-ADCB-B3A66EE28963}"/>
              </a:ext>
            </a:extLst>
          </p:cNvPr>
          <p:cNvSpPr>
            <a:spLocks noGrp="1"/>
          </p:cNvSpPr>
          <p:nvPr>
            <p:ph type="body" sz="quarter" idx="18" hasCustomPrompt="1"/>
          </p:nvPr>
        </p:nvSpPr>
        <p:spPr>
          <a:xfrm>
            <a:off x="3007359" y="3429000"/>
            <a:ext cx="1812925" cy="309245"/>
          </a:xfrm>
        </p:spPr>
        <p:txBody>
          <a:bodyPr/>
          <a:lstStyle>
            <a:lvl1pPr marL="0" indent="0" algn="l">
              <a:buNone/>
              <a:defRPr sz="1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6" name="Text Placeholder 12">
            <a:extLst>
              <a:ext uri="{FF2B5EF4-FFF2-40B4-BE49-F238E27FC236}">
                <a16:creationId xmlns:a16="http://schemas.microsoft.com/office/drawing/2014/main" id="{5C06C537-420F-4660-B6A5-E963DF4B1B87}"/>
              </a:ext>
            </a:extLst>
          </p:cNvPr>
          <p:cNvSpPr>
            <a:spLocks noGrp="1"/>
          </p:cNvSpPr>
          <p:nvPr>
            <p:ph type="body" sz="quarter" idx="19" hasCustomPrompt="1"/>
          </p:nvPr>
        </p:nvSpPr>
        <p:spPr>
          <a:xfrm>
            <a:off x="3007359" y="3703003"/>
            <a:ext cx="1812925" cy="325437"/>
          </a:xfrm>
        </p:spPr>
        <p:txBody>
          <a:bodyPr>
            <a:noAutofit/>
          </a:bodyPr>
          <a:lstStyle>
            <a:lvl1pPr marL="0" indent="0" algn="l">
              <a:buNone/>
              <a:defRPr sz="1400" i="1">
                <a:solidFill>
                  <a:schemeClr val="accent3"/>
                </a:solidFill>
              </a:defRPr>
            </a:lvl1pPr>
          </a:lstStyle>
          <a:p>
            <a:pPr lvl="0"/>
            <a:r>
              <a:rPr lang="en-US" dirty="0"/>
              <a:t>Title</a:t>
            </a:r>
          </a:p>
        </p:txBody>
      </p:sp>
      <p:sp>
        <p:nvSpPr>
          <p:cNvPr id="37" name="Text Placeholder 12">
            <a:extLst>
              <a:ext uri="{FF2B5EF4-FFF2-40B4-BE49-F238E27FC236}">
                <a16:creationId xmlns:a16="http://schemas.microsoft.com/office/drawing/2014/main" id="{91F143C3-DD7E-434C-823B-C5CA126AE72B}"/>
              </a:ext>
            </a:extLst>
          </p:cNvPr>
          <p:cNvSpPr>
            <a:spLocks noGrp="1"/>
          </p:cNvSpPr>
          <p:nvPr>
            <p:ph type="body" sz="quarter" idx="20" hasCustomPrompt="1"/>
          </p:nvPr>
        </p:nvSpPr>
        <p:spPr>
          <a:xfrm>
            <a:off x="3007359" y="3967920"/>
            <a:ext cx="1812925" cy="618520"/>
          </a:xfrm>
        </p:spPr>
        <p:txBody>
          <a:bodyPr>
            <a:noAutofit/>
          </a:bodyPr>
          <a:lstStyle>
            <a:lvl1pPr marL="0" indent="0" algn="l">
              <a:buNone/>
              <a:defRPr sz="1400" b="0" i="0">
                <a:solidFill>
                  <a:schemeClr val="tx1"/>
                </a:solidFill>
              </a:defRPr>
            </a:lvl1pPr>
          </a:lstStyle>
          <a:p>
            <a:pPr lvl="0"/>
            <a:r>
              <a:rPr lang="en-US" dirty="0"/>
              <a:t>Contact Info</a:t>
            </a:r>
          </a:p>
        </p:txBody>
      </p:sp>
      <p:sp>
        <p:nvSpPr>
          <p:cNvPr id="38" name="Text Placeholder 12">
            <a:extLst>
              <a:ext uri="{FF2B5EF4-FFF2-40B4-BE49-F238E27FC236}">
                <a16:creationId xmlns:a16="http://schemas.microsoft.com/office/drawing/2014/main" id="{63154346-8F09-4B16-BA1A-404E6C417078}"/>
              </a:ext>
            </a:extLst>
          </p:cNvPr>
          <p:cNvSpPr>
            <a:spLocks noGrp="1"/>
          </p:cNvSpPr>
          <p:nvPr>
            <p:ph type="body" sz="quarter" idx="21" hasCustomPrompt="1"/>
          </p:nvPr>
        </p:nvSpPr>
        <p:spPr>
          <a:xfrm>
            <a:off x="3007357" y="2275673"/>
            <a:ext cx="2421891" cy="1069309"/>
          </a:xfrm>
        </p:spPr>
        <p:txBody>
          <a:bodyPr>
            <a:noAutofit/>
          </a:bodyPr>
          <a:lstStyle>
            <a:lvl1pPr marL="0" indent="0" algn="l">
              <a:buNone/>
              <a:defRPr sz="1400" b="0" i="0">
                <a:solidFill>
                  <a:schemeClr val="tx1"/>
                </a:solidFill>
              </a:defRPr>
            </a:lvl1pPr>
          </a:lstStyle>
          <a:p>
            <a:pPr lvl="0"/>
            <a:r>
              <a:rPr lang="en-US" dirty="0"/>
              <a:t>Description /Text</a:t>
            </a:r>
          </a:p>
        </p:txBody>
      </p:sp>
      <p:sp>
        <p:nvSpPr>
          <p:cNvPr id="39" name="Picture Placeholder 3">
            <a:extLst>
              <a:ext uri="{FF2B5EF4-FFF2-40B4-BE49-F238E27FC236}">
                <a16:creationId xmlns:a16="http://schemas.microsoft.com/office/drawing/2014/main" id="{4CE7EE5A-A77C-4EA7-B3BF-C851315F601B}"/>
              </a:ext>
            </a:extLst>
          </p:cNvPr>
          <p:cNvSpPr>
            <a:spLocks noGrp="1"/>
          </p:cNvSpPr>
          <p:nvPr>
            <p:ph type="pic" sz="quarter" idx="22"/>
          </p:nvPr>
        </p:nvSpPr>
        <p:spPr>
          <a:xfrm>
            <a:off x="6205435" y="2277900"/>
            <a:ext cx="1813560" cy="2310766"/>
          </a:xfrm>
        </p:spPr>
        <p:txBody>
          <a:bodyPr anchor="ctr"/>
          <a:lstStyle>
            <a:lvl1pPr marL="0" indent="0" algn="ctr">
              <a:buNone/>
              <a:defRPr/>
            </a:lvl1pPr>
          </a:lstStyle>
          <a:p>
            <a:endParaRPr lang="en-US" dirty="0"/>
          </a:p>
        </p:txBody>
      </p:sp>
      <p:sp>
        <p:nvSpPr>
          <p:cNvPr id="40" name="Text Placeholder 9">
            <a:extLst>
              <a:ext uri="{FF2B5EF4-FFF2-40B4-BE49-F238E27FC236}">
                <a16:creationId xmlns:a16="http://schemas.microsoft.com/office/drawing/2014/main" id="{D0CA469D-1E49-4DF5-9BA6-0344016ADC87}"/>
              </a:ext>
            </a:extLst>
          </p:cNvPr>
          <p:cNvSpPr>
            <a:spLocks noGrp="1"/>
          </p:cNvSpPr>
          <p:nvPr>
            <p:ph type="body" sz="quarter" idx="23" hasCustomPrompt="1"/>
          </p:nvPr>
        </p:nvSpPr>
        <p:spPr>
          <a:xfrm>
            <a:off x="8142819" y="3431226"/>
            <a:ext cx="1812925" cy="309245"/>
          </a:xfrm>
        </p:spPr>
        <p:txBody>
          <a:bodyPr/>
          <a:lstStyle>
            <a:lvl1pPr marL="0" indent="0" algn="l">
              <a:buNone/>
              <a:defRPr sz="1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1" name="Text Placeholder 12">
            <a:extLst>
              <a:ext uri="{FF2B5EF4-FFF2-40B4-BE49-F238E27FC236}">
                <a16:creationId xmlns:a16="http://schemas.microsoft.com/office/drawing/2014/main" id="{A337F796-214B-4F78-8CBC-58123320DC84}"/>
              </a:ext>
            </a:extLst>
          </p:cNvPr>
          <p:cNvSpPr>
            <a:spLocks noGrp="1"/>
          </p:cNvSpPr>
          <p:nvPr>
            <p:ph type="body" sz="quarter" idx="24" hasCustomPrompt="1"/>
          </p:nvPr>
        </p:nvSpPr>
        <p:spPr>
          <a:xfrm>
            <a:off x="8142819" y="3705229"/>
            <a:ext cx="1812925" cy="325437"/>
          </a:xfrm>
        </p:spPr>
        <p:txBody>
          <a:bodyPr>
            <a:noAutofit/>
          </a:bodyPr>
          <a:lstStyle>
            <a:lvl1pPr marL="0" indent="0" algn="l">
              <a:buNone/>
              <a:defRPr sz="1400" i="1">
                <a:solidFill>
                  <a:schemeClr val="accent3"/>
                </a:solidFill>
              </a:defRPr>
            </a:lvl1pPr>
          </a:lstStyle>
          <a:p>
            <a:pPr lvl="0"/>
            <a:r>
              <a:rPr lang="en-US" dirty="0"/>
              <a:t>Title</a:t>
            </a:r>
          </a:p>
        </p:txBody>
      </p:sp>
      <p:sp>
        <p:nvSpPr>
          <p:cNvPr id="42" name="Text Placeholder 12">
            <a:extLst>
              <a:ext uri="{FF2B5EF4-FFF2-40B4-BE49-F238E27FC236}">
                <a16:creationId xmlns:a16="http://schemas.microsoft.com/office/drawing/2014/main" id="{C378B9A6-0122-48C0-84CD-3EBC509D82AB}"/>
              </a:ext>
            </a:extLst>
          </p:cNvPr>
          <p:cNvSpPr>
            <a:spLocks noGrp="1"/>
          </p:cNvSpPr>
          <p:nvPr>
            <p:ph type="body" sz="quarter" idx="25" hasCustomPrompt="1"/>
          </p:nvPr>
        </p:nvSpPr>
        <p:spPr>
          <a:xfrm>
            <a:off x="8142819" y="3970146"/>
            <a:ext cx="1812925" cy="618520"/>
          </a:xfrm>
        </p:spPr>
        <p:txBody>
          <a:bodyPr>
            <a:noAutofit/>
          </a:bodyPr>
          <a:lstStyle>
            <a:lvl1pPr marL="0" indent="0" algn="l">
              <a:buNone/>
              <a:defRPr sz="1400" b="0" i="0">
                <a:solidFill>
                  <a:schemeClr val="tx1"/>
                </a:solidFill>
              </a:defRPr>
            </a:lvl1pPr>
          </a:lstStyle>
          <a:p>
            <a:pPr lvl="0"/>
            <a:r>
              <a:rPr lang="en-US" dirty="0"/>
              <a:t>Contact Info</a:t>
            </a:r>
          </a:p>
        </p:txBody>
      </p:sp>
      <p:sp>
        <p:nvSpPr>
          <p:cNvPr id="43" name="Text Placeholder 12">
            <a:extLst>
              <a:ext uri="{FF2B5EF4-FFF2-40B4-BE49-F238E27FC236}">
                <a16:creationId xmlns:a16="http://schemas.microsoft.com/office/drawing/2014/main" id="{2468863E-3018-4928-901A-63F36258A2D3}"/>
              </a:ext>
            </a:extLst>
          </p:cNvPr>
          <p:cNvSpPr>
            <a:spLocks noGrp="1"/>
          </p:cNvSpPr>
          <p:nvPr>
            <p:ph type="body" sz="quarter" idx="26" hasCustomPrompt="1"/>
          </p:nvPr>
        </p:nvSpPr>
        <p:spPr>
          <a:xfrm>
            <a:off x="8142817" y="2277899"/>
            <a:ext cx="2421891" cy="1069309"/>
          </a:xfrm>
        </p:spPr>
        <p:txBody>
          <a:bodyPr>
            <a:noAutofit/>
          </a:bodyPr>
          <a:lstStyle>
            <a:lvl1pPr marL="0" indent="0" algn="l">
              <a:buNone/>
              <a:defRPr sz="1400" b="0" i="0">
                <a:solidFill>
                  <a:schemeClr val="tx1"/>
                </a:solidFill>
              </a:defRPr>
            </a:lvl1pPr>
          </a:lstStyle>
          <a:p>
            <a:pPr lvl="0"/>
            <a:r>
              <a:rPr lang="en-US" dirty="0"/>
              <a:t>Description / Text</a:t>
            </a:r>
          </a:p>
        </p:txBody>
      </p:sp>
    </p:spTree>
    <p:extLst>
      <p:ext uri="{BB962C8B-B14F-4D97-AF65-F5344CB8AC3E}">
        <p14:creationId xmlns:p14="http://schemas.microsoft.com/office/powerpoint/2010/main" val="66925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03C5-87B0-4823-A244-2E4407D6029E}"/>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01D2F6A-3377-4870-B32C-9DD210DB92C1}"/>
              </a:ext>
            </a:extLst>
          </p:cNvPr>
          <p:cNvSpPr/>
          <p:nvPr userDrawn="1"/>
        </p:nvSpPr>
        <p:spPr>
          <a:xfrm>
            <a:off x="1981201" y="1594070"/>
            <a:ext cx="3927527" cy="41924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cxnSp>
        <p:nvCxnSpPr>
          <p:cNvPr id="4" name="Straight Connector 3">
            <a:extLst>
              <a:ext uri="{FF2B5EF4-FFF2-40B4-BE49-F238E27FC236}">
                <a16:creationId xmlns:a16="http://schemas.microsoft.com/office/drawing/2014/main" id="{68021B7E-16EC-4D58-869D-0CAF8A15AC93}"/>
              </a:ext>
            </a:extLst>
          </p:cNvPr>
          <p:cNvCxnSpPr>
            <a:cxnSpLocks/>
          </p:cNvCxnSpPr>
          <p:nvPr userDrawn="1"/>
        </p:nvCxnSpPr>
        <p:spPr>
          <a:xfrm>
            <a:off x="2413601" y="2424352"/>
            <a:ext cx="318480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 Placeholder 16">
            <a:extLst>
              <a:ext uri="{FF2B5EF4-FFF2-40B4-BE49-F238E27FC236}">
                <a16:creationId xmlns:a16="http://schemas.microsoft.com/office/drawing/2014/main" id="{554D946E-7F32-4F1C-A18F-3F49C7D8F78E}"/>
              </a:ext>
            </a:extLst>
          </p:cNvPr>
          <p:cNvSpPr>
            <a:spLocks noGrp="1"/>
          </p:cNvSpPr>
          <p:nvPr>
            <p:ph type="body" sz="quarter" idx="12" hasCustomPrompt="1"/>
          </p:nvPr>
        </p:nvSpPr>
        <p:spPr>
          <a:xfrm>
            <a:off x="2413602" y="1866465"/>
            <a:ext cx="3184807"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6" name="Text Placeholder 20">
            <a:extLst>
              <a:ext uri="{FF2B5EF4-FFF2-40B4-BE49-F238E27FC236}">
                <a16:creationId xmlns:a16="http://schemas.microsoft.com/office/drawing/2014/main" id="{E60EAFDB-7BEB-481F-90F1-D34F0A6E9C07}"/>
              </a:ext>
            </a:extLst>
          </p:cNvPr>
          <p:cNvSpPr>
            <a:spLocks noGrp="1"/>
          </p:cNvSpPr>
          <p:nvPr>
            <p:ph type="body" sz="quarter" idx="14"/>
          </p:nvPr>
        </p:nvSpPr>
        <p:spPr>
          <a:xfrm>
            <a:off x="2413602" y="2674168"/>
            <a:ext cx="3184807"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16670D4-07DF-4021-B958-7DA40B45CADF}"/>
              </a:ext>
            </a:extLst>
          </p:cNvPr>
          <p:cNvSpPr/>
          <p:nvPr userDrawn="1"/>
        </p:nvSpPr>
        <p:spPr>
          <a:xfrm>
            <a:off x="6283273" y="1594070"/>
            <a:ext cx="3927527" cy="419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Connector 7">
            <a:extLst>
              <a:ext uri="{FF2B5EF4-FFF2-40B4-BE49-F238E27FC236}">
                <a16:creationId xmlns:a16="http://schemas.microsoft.com/office/drawing/2014/main" id="{942C461D-0B65-4F1D-A353-80553D6149D8}"/>
              </a:ext>
            </a:extLst>
          </p:cNvPr>
          <p:cNvCxnSpPr>
            <a:cxnSpLocks/>
          </p:cNvCxnSpPr>
          <p:nvPr userDrawn="1"/>
        </p:nvCxnSpPr>
        <p:spPr>
          <a:xfrm>
            <a:off x="6715673" y="2424352"/>
            <a:ext cx="318480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16">
            <a:extLst>
              <a:ext uri="{FF2B5EF4-FFF2-40B4-BE49-F238E27FC236}">
                <a16:creationId xmlns:a16="http://schemas.microsoft.com/office/drawing/2014/main" id="{F26EBC96-70CC-4146-859B-DA314A26C128}"/>
              </a:ext>
            </a:extLst>
          </p:cNvPr>
          <p:cNvSpPr>
            <a:spLocks noGrp="1"/>
          </p:cNvSpPr>
          <p:nvPr>
            <p:ph type="body" sz="quarter" idx="15" hasCustomPrompt="1"/>
          </p:nvPr>
        </p:nvSpPr>
        <p:spPr>
          <a:xfrm>
            <a:off x="6715674" y="1866465"/>
            <a:ext cx="3184807"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10" name="Text Placeholder 20">
            <a:extLst>
              <a:ext uri="{FF2B5EF4-FFF2-40B4-BE49-F238E27FC236}">
                <a16:creationId xmlns:a16="http://schemas.microsoft.com/office/drawing/2014/main" id="{9261E854-D43F-4709-9A83-89B734FF80A1}"/>
              </a:ext>
            </a:extLst>
          </p:cNvPr>
          <p:cNvSpPr>
            <a:spLocks noGrp="1"/>
          </p:cNvSpPr>
          <p:nvPr>
            <p:ph type="body" sz="quarter" idx="16"/>
          </p:nvPr>
        </p:nvSpPr>
        <p:spPr>
          <a:xfrm>
            <a:off x="6715674" y="2674168"/>
            <a:ext cx="3184807"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79699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C6C8-F959-491E-A6EC-DB8E1EF4F571}"/>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5DB5205-A9C8-4BE5-97DD-43B2DB68CDF3}"/>
              </a:ext>
            </a:extLst>
          </p:cNvPr>
          <p:cNvSpPr/>
          <p:nvPr userDrawn="1"/>
        </p:nvSpPr>
        <p:spPr>
          <a:xfrm>
            <a:off x="4492572" y="1565413"/>
            <a:ext cx="3270355" cy="4192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bg1"/>
              </a:solidFill>
            </a:endParaRPr>
          </a:p>
        </p:txBody>
      </p:sp>
      <p:cxnSp>
        <p:nvCxnSpPr>
          <p:cNvPr id="5" name="Straight Connector 4">
            <a:extLst>
              <a:ext uri="{FF2B5EF4-FFF2-40B4-BE49-F238E27FC236}">
                <a16:creationId xmlns:a16="http://schemas.microsoft.com/office/drawing/2014/main" id="{DF5676F1-9A84-49B0-95F3-8456A624DC1F}"/>
              </a:ext>
            </a:extLst>
          </p:cNvPr>
          <p:cNvCxnSpPr>
            <a:cxnSpLocks/>
          </p:cNvCxnSpPr>
          <p:nvPr userDrawn="1"/>
        </p:nvCxnSpPr>
        <p:spPr>
          <a:xfrm>
            <a:off x="4800697" y="2395695"/>
            <a:ext cx="265191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B1B4789B-C61A-4758-8491-68C3EDDDE75F}"/>
              </a:ext>
            </a:extLst>
          </p:cNvPr>
          <p:cNvSpPr>
            <a:spLocks noGrp="1"/>
          </p:cNvSpPr>
          <p:nvPr>
            <p:ph type="body" sz="quarter" idx="12" hasCustomPrompt="1"/>
          </p:nvPr>
        </p:nvSpPr>
        <p:spPr>
          <a:xfrm>
            <a:off x="4800698" y="1837808"/>
            <a:ext cx="2651910" cy="316892"/>
          </a:xfrm>
        </p:spPr>
        <p:txBody>
          <a:bodyPr anchor="ctr">
            <a:noAutofit/>
          </a:bodyPr>
          <a:lstStyle>
            <a:lvl1pPr marL="0" indent="0" algn="ctr">
              <a:lnSpc>
                <a:spcPct val="100000"/>
              </a:lnSpc>
              <a:spcBef>
                <a:spcPts val="0"/>
              </a:spcBef>
              <a:buNone/>
              <a:defRPr sz="3200">
                <a:solidFill>
                  <a:schemeClr val="tx2"/>
                </a:solidFill>
              </a:defRPr>
            </a:lvl1pPr>
          </a:lstStyle>
          <a:p>
            <a:pPr lvl="0"/>
            <a:r>
              <a:rPr lang="en-US" dirty="0"/>
              <a:t>Title Text</a:t>
            </a:r>
          </a:p>
        </p:txBody>
      </p:sp>
      <p:sp>
        <p:nvSpPr>
          <p:cNvPr id="12" name="Text Placeholder 20">
            <a:extLst>
              <a:ext uri="{FF2B5EF4-FFF2-40B4-BE49-F238E27FC236}">
                <a16:creationId xmlns:a16="http://schemas.microsoft.com/office/drawing/2014/main" id="{35211CCF-51D5-4FE3-BFCE-E52086205F78}"/>
              </a:ext>
            </a:extLst>
          </p:cNvPr>
          <p:cNvSpPr>
            <a:spLocks noGrp="1"/>
          </p:cNvSpPr>
          <p:nvPr>
            <p:ph type="body" sz="quarter" idx="14"/>
          </p:nvPr>
        </p:nvSpPr>
        <p:spPr>
          <a:xfrm>
            <a:off x="4800698" y="2645511"/>
            <a:ext cx="2651910" cy="2469394"/>
          </a:xfrm>
        </p:spPr>
        <p:txBody>
          <a:bodyPr>
            <a:noAutofit/>
          </a:bodyPr>
          <a:lstStyle>
            <a:lvl1pPr>
              <a:lnSpc>
                <a:spcPct val="100000"/>
              </a:lnSpc>
              <a:defRPr sz="2000">
                <a:solidFill>
                  <a:sysClr val="windowText" lastClr="000000"/>
                </a:solidFill>
              </a:defRPr>
            </a:lvl1pPr>
            <a:lvl2pPr>
              <a:defRPr sz="1800">
                <a:solidFill>
                  <a:sysClr val="windowText" lastClr="000000"/>
                </a:solidFill>
              </a:defRPr>
            </a:lvl2pPr>
            <a:lvl3pPr>
              <a:defRPr sz="1600">
                <a:solidFill>
                  <a:sysClr val="windowText" lastClr="000000"/>
                </a:solidFill>
              </a:defRPr>
            </a:lvl3pPr>
            <a:lvl4pPr>
              <a:defRPr sz="1400">
                <a:solidFill>
                  <a:sysClr val="windowText" lastClr="000000"/>
                </a:solidFill>
              </a:defRPr>
            </a:lvl4pPr>
            <a:lvl5pPr>
              <a:defRPr sz="1400">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85F0AB1B-8B20-49B1-87B8-D8AE1B68A6F7}"/>
              </a:ext>
            </a:extLst>
          </p:cNvPr>
          <p:cNvSpPr/>
          <p:nvPr userDrawn="1"/>
        </p:nvSpPr>
        <p:spPr>
          <a:xfrm>
            <a:off x="7969145" y="1565413"/>
            <a:ext cx="3270355" cy="419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Connector 18">
            <a:extLst>
              <a:ext uri="{FF2B5EF4-FFF2-40B4-BE49-F238E27FC236}">
                <a16:creationId xmlns:a16="http://schemas.microsoft.com/office/drawing/2014/main" id="{A49452DA-04E0-47E1-99A9-791096465B8A}"/>
              </a:ext>
            </a:extLst>
          </p:cNvPr>
          <p:cNvCxnSpPr>
            <a:cxnSpLocks/>
          </p:cNvCxnSpPr>
          <p:nvPr userDrawn="1"/>
        </p:nvCxnSpPr>
        <p:spPr>
          <a:xfrm>
            <a:off x="8277270" y="2395695"/>
            <a:ext cx="265191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9EB3122D-170B-455C-BC7A-387AF1557EBE}"/>
              </a:ext>
            </a:extLst>
          </p:cNvPr>
          <p:cNvSpPr>
            <a:spLocks noGrp="1"/>
          </p:cNvSpPr>
          <p:nvPr>
            <p:ph type="body" sz="quarter" idx="15" hasCustomPrompt="1"/>
          </p:nvPr>
        </p:nvSpPr>
        <p:spPr>
          <a:xfrm>
            <a:off x="8277271" y="1837808"/>
            <a:ext cx="2651910"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21" name="Text Placeholder 20">
            <a:extLst>
              <a:ext uri="{FF2B5EF4-FFF2-40B4-BE49-F238E27FC236}">
                <a16:creationId xmlns:a16="http://schemas.microsoft.com/office/drawing/2014/main" id="{83DCC3BB-A1D4-4766-B2F0-4D8E8E438D80}"/>
              </a:ext>
            </a:extLst>
          </p:cNvPr>
          <p:cNvSpPr>
            <a:spLocks noGrp="1"/>
          </p:cNvSpPr>
          <p:nvPr>
            <p:ph type="body" sz="quarter" idx="16"/>
          </p:nvPr>
        </p:nvSpPr>
        <p:spPr>
          <a:xfrm>
            <a:off x="8277271" y="2645511"/>
            <a:ext cx="2651910"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0793B2CD-10E9-4831-8E07-8A71F3E15130}"/>
              </a:ext>
            </a:extLst>
          </p:cNvPr>
          <p:cNvSpPr/>
          <p:nvPr userDrawn="1"/>
        </p:nvSpPr>
        <p:spPr>
          <a:xfrm>
            <a:off x="1015999" y="1565413"/>
            <a:ext cx="3270355" cy="41924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cxnSp>
        <p:nvCxnSpPr>
          <p:cNvPr id="23" name="Straight Connector 22">
            <a:extLst>
              <a:ext uri="{FF2B5EF4-FFF2-40B4-BE49-F238E27FC236}">
                <a16:creationId xmlns:a16="http://schemas.microsoft.com/office/drawing/2014/main" id="{D52EFA54-EC81-4618-92E2-ED6F79C90991}"/>
              </a:ext>
            </a:extLst>
          </p:cNvPr>
          <p:cNvCxnSpPr>
            <a:cxnSpLocks/>
          </p:cNvCxnSpPr>
          <p:nvPr userDrawn="1"/>
        </p:nvCxnSpPr>
        <p:spPr>
          <a:xfrm>
            <a:off x="1324124" y="2395695"/>
            <a:ext cx="265191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85C9F318-48D2-4A0E-8294-82A4AEBCBFFE}"/>
              </a:ext>
            </a:extLst>
          </p:cNvPr>
          <p:cNvSpPr>
            <a:spLocks noGrp="1"/>
          </p:cNvSpPr>
          <p:nvPr>
            <p:ph type="body" sz="quarter" idx="17" hasCustomPrompt="1"/>
          </p:nvPr>
        </p:nvSpPr>
        <p:spPr>
          <a:xfrm>
            <a:off x="1324125" y="1837808"/>
            <a:ext cx="2651910"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25" name="Text Placeholder 20">
            <a:extLst>
              <a:ext uri="{FF2B5EF4-FFF2-40B4-BE49-F238E27FC236}">
                <a16:creationId xmlns:a16="http://schemas.microsoft.com/office/drawing/2014/main" id="{F8DA2BBC-FE76-4BDF-88AD-CCCFACA2234B}"/>
              </a:ext>
            </a:extLst>
          </p:cNvPr>
          <p:cNvSpPr>
            <a:spLocks noGrp="1"/>
          </p:cNvSpPr>
          <p:nvPr>
            <p:ph type="body" sz="quarter" idx="18"/>
          </p:nvPr>
        </p:nvSpPr>
        <p:spPr>
          <a:xfrm>
            <a:off x="1324125" y="2645511"/>
            <a:ext cx="2651910"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73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F9D3C2A-98BE-458A-812D-CBA3DAB9E9C5}"/>
              </a:ext>
            </a:extLst>
          </p:cNvPr>
          <p:cNvSpPr/>
          <p:nvPr userDrawn="1"/>
        </p:nvSpPr>
        <p:spPr>
          <a:xfrm>
            <a:off x="611698" y="1548686"/>
            <a:ext cx="2620238" cy="42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B140F65-3749-4DE8-BF63-BFA7427D92D8}"/>
              </a:ext>
            </a:extLst>
          </p:cNvPr>
          <p:cNvCxnSpPr>
            <a:cxnSpLocks/>
          </p:cNvCxnSpPr>
          <p:nvPr userDrawn="1"/>
        </p:nvCxnSpPr>
        <p:spPr>
          <a:xfrm>
            <a:off x="1217949"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Picture Placeholder 12">
            <a:extLst>
              <a:ext uri="{FF2B5EF4-FFF2-40B4-BE49-F238E27FC236}">
                <a16:creationId xmlns:a16="http://schemas.microsoft.com/office/drawing/2014/main" id="{67FFEF82-81A2-48C4-9A2E-C286193D8D80}"/>
              </a:ext>
            </a:extLst>
          </p:cNvPr>
          <p:cNvSpPr>
            <a:spLocks noGrp="1"/>
          </p:cNvSpPr>
          <p:nvPr>
            <p:ph type="pic" sz="quarter" idx="25" hasCustomPrompt="1"/>
          </p:nvPr>
        </p:nvSpPr>
        <p:spPr>
          <a:xfrm>
            <a:off x="1397769" y="1688386"/>
            <a:ext cx="1048096" cy="863600"/>
          </a:xfrm>
          <a:prstGeom prst="rect">
            <a:avLst/>
          </a:prstGeom>
        </p:spPr>
        <p:txBody>
          <a:bodyPr/>
          <a:lstStyle>
            <a:lvl1pPr marL="0" indent="0" algn="ctr">
              <a:buNone/>
              <a:defRPr/>
            </a:lvl1pPr>
          </a:lstStyle>
          <a:p>
            <a:r>
              <a:rPr lang="en-US" dirty="0"/>
              <a:t>Icon</a:t>
            </a:r>
          </a:p>
        </p:txBody>
      </p:sp>
      <p:sp>
        <p:nvSpPr>
          <p:cNvPr id="29" name="Text Placeholder 2">
            <a:extLst>
              <a:ext uri="{FF2B5EF4-FFF2-40B4-BE49-F238E27FC236}">
                <a16:creationId xmlns:a16="http://schemas.microsoft.com/office/drawing/2014/main" id="{1C57FCF3-3285-449E-8A7D-EA1618B1D1E7}"/>
              </a:ext>
            </a:extLst>
          </p:cNvPr>
          <p:cNvSpPr>
            <a:spLocks noGrp="1"/>
          </p:cNvSpPr>
          <p:nvPr>
            <p:ph type="body" sz="quarter" idx="26" hasCustomPrompt="1"/>
          </p:nvPr>
        </p:nvSpPr>
        <p:spPr>
          <a:xfrm>
            <a:off x="760692"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30" name="Text Placeholder 4">
            <a:extLst>
              <a:ext uri="{FF2B5EF4-FFF2-40B4-BE49-F238E27FC236}">
                <a16:creationId xmlns:a16="http://schemas.microsoft.com/office/drawing/2014/main" id="{8ACF64CE-A048-43E3-8EE9-3E57D9AE3626}"/>
              </a:ext>
            </a:extLst>
          </p:cNvPr>
          <p:cNvSpPr>
            <a:spLocks noGrp="1"/>
          </p:cNvSpPr>
          <p:nvPr>
            <p:ph type="body" sz="quarter" idx="27" hasCustomPrompt="1"/>
          </p:nvPr>
        </p:nvSpPr>
        <p:spPr>
          <a:xfrm>
            <a:off x="760692"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31" name="Rectangle 30">
            <a:extLst>
              <a:ext uri="{FF2B5EF4-FFF2-40B4-BE49-F238E27FC236}">
                <a16:creationId xmlns:a16="http://schemas.microsoft.com/office/drawing/2014/main" id="{F8789CD9-3F65-4DA5-AE64-72B918AA1017}"/>
              </a:ext>
            </a:extLst>
          </p:cNvPr>
          <p:cNvSpPr/>
          <p:nvPr userDrawn="1"/>
        </p:nvSpPr>
        <p:spPr>
          <a:xfrm>
            <a:off x="3392647" y="1548686"/>
            <a:ext cx="2620238" cy="426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C0B10D6-98B2-43E0-8F22-9F77F804C214}"/>
              </a:ext>
            </a:extLst>
          </p:cNvPr>
          <p:cNvCxnSpPr>
            <a:cxnSpLocks/>
          </p:cNvCxnSpPr>
          <p:nvPr userDrawn="1"/>
        </p:nvCxnSpPr>
        <p:spPr>
          <a:xfrm>
            <a:off x="3998898" y="2717086"/>
            <a:ext cx="14077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Picture Placeholder 12">
            <a:extLst>
              <a:ext uri="{FF2B5EF4-FFF2-40B4-BE49-F238E27FC236}">
                <a16:creationId xmlns:a16="http://schemas.microsoft.com/office/drawing/2014/main" id="{C455909B-8614-45D9-BD7E-46059EF90B02}"/>
              </a:ext>
            </a:extLst>
          </p:cNvPr>
          <p:cNvSpPr>
            <a:spLocks noGrp="1"/>
          </p:cNvSpPr>
          <p:nvPr>
            <p:ph type="pic" sz="quarter" idx="28" hasCustomPrompt="1"/>
          </p:nvPr>
        </p:nvSpPr>
        <p:spPr>
          <a:xfrm>
            <a:off x="4178718" y="1688386"/>
            <a:ext cx="1048096" cy="863600"/>
          </a:xfrm>
          <a:prstGeom prst="rect">
            <a:avLst/>
          </a:prstGeom>
        </p:spPr>
        <p:txBody>
          <a:bodyPr/>
          <a:lstStyle>
            <a:lvl1pPr marL="0" indent="0" algn="ctr">
              <a:buNone/>
              <a:defRPr/>
            </a:lvl1pPr>
          </a:lstStyle>
          <a:p>
            <a:r>
              <a:rPr lang="en-US" dirty="0"/>
              <a:t>Icon</a:t>
            </a:r>
          </a:p>
        </p:txBody>
      </p:sp>
      <p:sp>
        <p:nvSpPr>
          <p:cNvPr id="34" name="Text Placeholder 2">
            <a:extLst>
              <a:ext uri="{FF2B5EF4-FFF2-40B4-BE49-F238E27FC236}">
                <a16:creationId xmlns:a16="http://schemas.microsoft.com/office/drawing/2014/main" id="{02C5F82F-A345-4671-A945-F93B27FB30AC}"/>
              </a:ext>
            </a:extLst>
          </p:cNvPr>
          <p:cNvSpPr>
            <a:spLocks noGrp="1"/>
          </p:cNvSpPr>
          <p:nvPr>
            <p:ph type="body" sz="quarter" idx="29" hasCustomPrompt="1"/>
          </p:nvPr>
        </p:nvSpPr>
        <p:spPr>
          <a:xfrm>
            <a:off x="3541641"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ysClr val="windowText" lastClr="000000"/>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35" name="Text Placeholder 4">
            <a:extLst>
              <a:ext uri="{FF2B5EF4-FFF2-40B4-BE49-F238E27FC236}">
                <a16:creationId xmlns:a16="http://schemas.microsoft.com/office/drawing/2014/main" id="{838F8583-7C27-4BEE-91D2-D9E1ABAAC284}"/>
              </a:ext>
            </a:extLst>
          </p:cNvPr>
          <p:cNvSpPr>
            <a:spLocks noGrp="1"/>
          </p:cNvSpPr>
          <p:nvPr>
            <p:ph type="body" sz="quarter" idx="30" hasCustomPrompt="1"/>
          </p:nvPr>
        </p:nvSpPr>
        <p:spPr>
          <a:xfrm>
            <a:off x="3541641" y="3288586"/>
            <a:ext cx="2322251" cy="2311400"/>
          </a:xfrm>
          <a:prstGeom prst="rect">
            <a:avLst/>
          </a:prstGeom>
        </p:spPr>
        <p:txBody>
          <a:bodyPr/>
          <a:lstStyle>
            <a:lvl1pPr marL="0" indent="0" algn="ctr">
              <a:buNone/>
              <a:defRPr sz="1600">
                <a:solidFill>
                  <a:sysClr val="windowText" lastClr="000000"/>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36" name="Rectangle 35">
            <a:extLst>
              <a:ext uri="{FF2B5EF4-FFF2-40B4-BE49-F238E27FC236}">
                <a16:creationId xmlns:a16="http://schemas.microsoft.com/office/drawing/2014/main" id="{8F5F6735-915F-4F9B-9E31-B5E52ED45868}"/>
              </a:ext>
            </a:extLst>
          </p:cNvPr>
          <p:cNvSpPr/>
          <p:nvPr userDrawn="1"/>
        </p:nvSpPr>
        <p:spPr>
          <a:xfrm>
            <a:off x="6173596" y="1548686"/>
            <a:ext cx="2620238"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24BB37-78F0-4B77-B32F-9983FFA95A70}"/>
              </a:ext>
            </a:extLst>
          </p:cNvPr>
          <p:cNvCxnSpPr>
            <a:cxnSpLocks/>
          </p:cNvCxnSpPr>
          <p:nvPr userDrawn="1"/>
        </p:nvCxnSpPr>
        <p:spPr>
          <a:xfrm>
            <a:off x="6779847"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Picture Placeholder 12">
            <a:extLst>
              <a:ext uri="{FF2B5EF4-FFF2-40B4-BE49-F238E27FC236}">
                <a16:creationId xmlns:a16="http://schemas.microsoft.com/office/drawing/2014/main" id="{EF02BA1D-CCD3-4C14-93B2-CD07F577CD4D}"/>
              </a:ext>
            </a:extLst>
          </p:cNvPr>
          <p:cNvSpPr>
            <a:spLocks noGrp="1"/>
          </p:cNvSpPr>
          <p:nvPr>
            <p:ph type="pic" sz="quarter" idx="31" hasCustomPrompt="1"/>
          </p:nvPr>
        </p:nvSpPr>
        <p:spPr>
          <a:xfrm>
            <a:off x="6959667" y="1688386"/>
            <a:ext cx="1048096" cy="863600"/>
          </a:xfrm>
          <a:prstGeom prst="rect">
            <a:avLst/>
          </a:prstGeom>
        </p:spPr>
        <p:txBody>
          <a:bodyPr/>
          <a:lstStyle>
            <a:lvl1pPr marL="0" indent="0" algn="ctr">
              <a:buNone/>
              <a:defRPr/>
            </a:lvl1pPr>
          </a:lstStyle>
          <a:p>
            <a:r>
              <a:rPr lang="en-US" dirty="0"/>
              <a:t>Icon</a:t>
            </a:r>
          </a:p>
        </p:txBody>
      </p:sp>
      <p:sp>
        <p:nvSpPr>
          <p:cNvPr id="39" name="Text Placeholder 2">
            <a:extLst>
              <a:ext uri="{FF2B5EF4-FFF2-40B4-BE49-F238E27FC236}">
                <a16:creationId xmlns:a16="http://schemas.microsoft.com/office/drawing/2014/main" id="{3BDF7FA7-7C2F-4C78-B41E-BF85D05DF392}"/>
              </a:ext>
            </a:extLst>
          </p:cNvPr>
          <p:cNvSpPr>
            <a:spLocks noGrp="1"/>
          </p:cNvSpPr>
          <p:nvPr>
            <p:ph type="body" sz="quarter" idx="32" hasCustomPrompt="1"/>
          </p:nvPr>
        </p:nvSpPr>
        <p:spPr>
          <a:xfrm>
            <a:off x="6322590"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0" name="Text Placeholder 4">
            <a:extLst>
              <a:ext uri="{FF2B5EF4-FFF2-40B4-BE49-F238E27FC236}">
                <a16:creationId xmlns:a16="http://schemas.microsoft.com/office/drawing/2014/main" id="{169A23B5-35E8-4679-92E7-2A9E311D59CD}"/>
              </a:ext>
            </a:extLst>
          </p:cNvPr>
          <p:cNvSpPr>
            <a:spLocks noGrp="1"/>
          </p:cNvSpPr>
          <p:nvPr>
            <p:ph type="body" sz="quarter" idx="33" hasCustomPrompt="1"/>
          </p:nvPr>
        </p:nvSpPr>
        <p:spPr>
          <a:xfrm>
            <a:off x="6322590"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41" name="Rectangle 40">
            <a:extLst>
              <a:ext uri="{FF2B5EF4-FFF2-40B4-BE49-F238E27FC236}">
                <a16:creationId xmlns:a16="http://schemas.microsoft.com/office/drawing/2014/main" id="{C6E6239D-91C7-4D58-8B9F-050463FFF44A}"/>
              </a:ext>
            </a:extLst>
          </p:cNvPr>
          <p:cNvSpPr/>
          <p:nvPr userDrawn="1"/>
        </p:nvSpPr>
        <p:spPr>
          <a:xfrm>
            <a:off x="8953071" y="1548686"/>
            <a:ext cx="2620238" cy="4267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2F846D-18F9-4E1E-9A12-C5B88CBF2043}"/>
              </a:ext>
            </a:extLst>
          </p:cNvPr>
          <p:cNvCxnSpPr>
            <a:cxnSpLocks/>
          </p:cNvCxnSpPr>
          <p:nvPr userDrawn="1"/>
        </p:nvCxnSpPr>
        <p:spPr>
          <a:xfrm>
            <a:off x="9559322"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Picture Placeholder 12">
            <a:extLst>
              <a:ext uri="{FF2B5EF4-FFF2-40B4-BE49-F238E27FC236}">
                <a16:creationId xmlns:a16="http://schemas.microsoft.com/office/drawing/2014/main" id="{C6D10D8B-E1F5-4322-99B6-5D946E1C772C}"/>
              </a:ext>
            </a:extLst>
          </p:cNvPr>
          <p:cNvSpPr>
            <a:spLocks noGrp="1"/>
          </p:cNvSpPr>
          <p:nvPr>
            <p:ph type="pic" sz="quarter" idx="34" hasCustomPrompt="1"/>
          </p:nvPr>
        </p:nvSpPr>
        <p:spPr>
          <a:xfrm>
            <a:off x="9739142" y="1688386"/>
            <a:ext cx="1048096" cy="863600"/>
          </a:xfrm>
          <a:prstGeom prst="rect">
            <a:avLst/>
          </a:prstGeom>
        </p:spPr>
        <p:txBody>
          <a:bodyPr/>
          <a:lstStyle>
            <a:lvl1pPr marL="0" indent="0" algn="ctr">
              <a:buNone/>
              <a:defRPr/>
            </a:lvl1pPr>
          </a:lstStyle>
          <a:p>
            <a:r>
              <a:rPr lang="en-US" dirty="0"/>
              <a:t>Icon</a:t>
            </a:r>
          </a:p>
        </p:txBody>
      </p:sp>
      <p:sp>
        <p:nvSpPr>
          <p:cNvPr id="44" name="Text Placeholder 2">
            <a:extLst>
              <a:ext uri="{FF2B5EF4-FFF2-40B4-BE49-F238E27FC236}">
                <a16:creationId xmlns:a16="http://schemas.microsoft.com/office/drawing/2014/main" id="{A924F394-269D-458C-8227-8B705308045B}"/>
              </a:ext>
            </a:extLst>
          </p:cNvPr>
          <p:cNvSpPr>
            <a:spLocks noGrp="1"/>
          </p:cNvSpPr>
          <p:nvPr>
            <p:ph type="body" sz="quarter" idx="35" hasCustomPrompt="1"/>
          </p:nvPr>
        </p:nvSpPr>
        <p:spPr>
          <a:xfrm>
            <a:off x="9102065"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5" name="Text Placeholder 4">
            <a:extLst>
              <a:ext uri="{FF2B5EF4-FFF2-40B4-BE49-F238E27FC236}">
                <a16:creationId xmlns:a16="http://schemas.microsoft.com/office/drawing/2014/main" id="{99258B23-F9B7-41FF-958F-AFEE2BA947D6}"/>
              </a:ext>
            </a:extLst>
          </p:cNvPr>
          <p:cNvSpPr>
            <a:spLocks noGrp="1"/>
          </p:cNvSpPr>
          <p:nvPr>
            <p:ph type="body" sz="quarter" idx="36" hasCustomPrompt="1"/>
          </p:nvPr>
        </p:nvSpPr>
        <p:spPr>
          <a:xfrm>
            <a:off x="9102065"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24" name="Title 1">
            <a:extLst>
              <a:ext uri="{FF2B5EF4-FFF2-40B4-BE49-F238E27FC236}">
                <a16:creationId xmlns:a16="http://schemas.microsoft.com/office/drawing/2014/main" id="{932BA48C-882F-47B4-B28E-D2CAA5D5C202}"/>
              </a:ext>
            </a:extLst>
          </p:cNvPr>
          <p:cNvSpPr>
            <a:spLocks noGrp="1"/>
          </p:cNvSpPr>
          <p:nvPr>
            <p:ph type="title"/>
          </p:nvPr>
        </p:nvSpPr>
        <p:spPr>
          <a:xfrm>
            <a:off x="611698" y="570450"/>
            <a:ext cx="10742102" cy="909320"/>
          </a:xfrm>
        </p:spPr>
        <p:txBody>
          <a:bodyPr/>
          <a:lstStyle/>
          <a:p>
            <a:r>
              <a:rPr lang="en-US"/>
              <a:t>Click to edit Master title style</a:t>
            </a:r>
          </a:p>
        </p:txBody>
      </p:sp>
    </p:spTree>
    <p:extLst>
      <p:ext uri="{BB962C8B-B14F-4D97-AF65-F5344CB8AC3E}">
        <p14:creationId xmlns:p14="http://schemas.microsoft.com/office/powerpoint/2010/main" val="226424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8789CD9-3F65-4DA5-AE64-72B918AA1017}"/>
              </a:ext>
            </a:extLst>
          </p:cNvPr>
          <p:cNvSpPr/>
          <p:nvPr userDrawn="1"/>
        </p:nvSpPr>
        <p:spPr>
          <a:xfrm>
            <a:off x="5563426" y="455452"/>
            <a:ext cx="2620238" cy="255994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9D3C2A-98BE-458A-812D-CBA3DAB9E9C5}"/>
              </a:ext>
            </a:extLst>
          </p:cNvPr>
          <p:cNvSpPr/>
          <p:nvPr userDrawn="1"/>
        </p:nvSpPr>
        <p:spPr>
          <a:xfrm>
            <a:off x="8646210" y="455452"/>
            <a:ext cx="2620238" cy="255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B140F65-3749-4DE8-BF63-BFA7427D92D8}"/>
              </a:ext>
            </a:extLst>
          </p:cNvPr>
          <p:cNvCxnSpPr>
            <a:cxnSpLocks/>
          </p:cNvCxnSpPr>
          <p:nvPr userDrawn="1"/>
        </p:nvCxnSpPr>
        <p:spPr>
          <a:xfrm>
            <a:off x="9252461" y="1623853"/>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Picture Placeholder 12">
            <a:extLst>
              <a:ext uri="{FF2B5EF4-FFF2-40B4-BE49-F238E27FC236}">
                <a16:creationId xmlns:a16="http://schemas.microsoft.com/office/drawing/2014/main" id="{67FFEF82-81A2-48C4-9A2E-C286193D8D80}"/>
              </a:ext>
            </a:extLst>
          </p:cNvPr>
          <p:cNvSpPr>
            <a:spLocks noGrp="1"/>
          </p:cNvSpPr>
          <p:nvPr>
            <p:ph type="pic" sz="quarter" idx="25" hasCustomPrompt="1"/>
          </p:nvPr>
        </p:nvSpPr>
        <p:spPr>
          <a:xfrm>
            <a:off x="9432281" y="595153"/>
            <a:ext cx="1048096" cy="863600"/>
          </a:xfrm>
          <a:prstGeom prst="rect">
            <a:avLst/>
          </a:prstGeom>
        </p:spPr>
        <p:txBody>
          <a:bodyPr/>
          <a:lstStyle>
            <a:lvl1pPr marL="0" indent="0" algn="ctr">
              <a:buNone/>
              <a:defRPr/>
            </a:lvl1pPr>
          </a:lstStyle>
          <a:p>
            <a:r>
              <a:rPr lang="en-US" dirty="0"/>
              <a:t>Icon</a:t>
            </a:r>
          </a:p>
        </p:txBody>
      </p:sp>
      <p:sp>
        <p:nvSpPr>
          <p:cNvPr id="29" name="Text Placeholder 2">
            <a:extLst>
              <a:ext uri="{FF2B5EF4-FFF2-40B4-BE49-F238E27FC236}">
                <a16:creationId xmlns:a16="http://schemas.microsoft.com/office/drawing/2014/main" id="{1C57FCF3-3285-449E-8A7D-EA1618B1D1E7}"/>
              </a:ext>
            </a:extLst>
          </p:cNvPr>
          <p:cNvSpPr>
            <a:spLocks noGrp="1"/>
          </p:cNvSpPr>
          <p:nvPr>
            <p:ph type="body" sz="quarter" idx="26" hasCustomPrompt="1"/>
          </p:nvPr>
        </p:nvSpPr>
        <p:spPr>
          <a:xfrm>
            <a:off x="8795204" y="1763553"/>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cxnSp>
        <p:nvCxnSpPr>
          <p:cNvPr id="32" name="Straight Connector 31">
            <a:extLst>
              <a:ext uri="{FF2B5EF4-FFF2-40B4-BE49-F238E27FC236}">
                <a16:creationId xmlns:a16="http://schemas.microsoft.com/office/drawing/2014/main" id="{4C0B10D6-98B2-43E0-8F22-9F77F804C214}"/>
              </a:ext>
            </a:extLst>
          </p:cNvPr>
          <p:cNvCxnSpPr>
            <a:cxnSpLocks/>
          </p:cNvCxnSpPr>
          <p:nvPr userDrawn="1"/>
        </p:nvCxnSpPr>
        <p:spPr>
          <a:xfrm>
            <a:off x="6223503" y="3459529"/>
            <a:ext cx="14077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Picture Placeholder 12">
            <a:extLst>
              <a:ext uri="{FF2B5EF4-FFF2-40B4-BE49-F238E27FC236}">
                <a16:creationId xmlns:a16="http://schemas.microsoft.com/office/drawing/2014/main" id="{C455909B-8614-45D9-BD7E-46059EF90B02}"/>
              </a:ext>
            </a:extLst>
          </p:cNvPr>
          <p:cNvSpPr>
            <a:spLocks noGrp="1"/>
          </p:cNvSpPr>
          <p:nvPr>
            <p:ph type="pic" sz="quarter" idx="28" hasCustomPrompt="1"/>
          </p:nvPr>
        </p:nvSpPr>
        <p:spPr>
          <a:xfrm>
            <a:off x="6378356" y="588905"/>
            <a:ext cx="1048096" cy="863600"/>
          </a:xfrm>
          <a:prstGeom prst="rect">
            <a:avLst/>
          </a:prstGeom>
        </p:spPr>
        <p:txBody>
          <a:bodyPr/>
          <a:lstStyle>
            <a:lvl1pPr marL="0" indent="0" algn="ctr">
              <a:buNone/>
              <a:defRPr/>
            </a:lvl1pPr>
          </a:lstStyle>
          <a:p>
            <a:r>
              <a:rPr lang="en-US" dirty="0"/>
              <a:t>Icon</a:t>
            </a:r>
          </a:p>
        </p:txBody>
      </p:sp>
      <p:sp>
        <p:nvSpPr>
          <p:cNvPr id="34" name="Text Placeholder 2">
            <a:extLst>
              <a:ext uri="{FF2B5EF4-FFF2-40B4-BE49-F238E27FC236}">
                <a16:creationId xmlns:a16="http://schemas.microsoft.com/office/drawing/2014/main" id="{02C5F82F-A345-4671-A945-F93B27FB30AC}"/>
              </a:ext>
            </a:extLst>
          </p:cNvPr>
          <p:cNvSpPr>
            <a:spLocks noGrp="1"/>
          </p:cNvSpPr>
          <p:nvPr>
            <p:ph type="body" sz="quarter" idx="29" hasCustomPrompt="1"/>
          </p:nvPr>
        </p:nvSpPr>
        <p:spPr>
          <a:xfrm>
            <a:off x="5737387" y="360547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ysClr val="windowText" lastClr="000000"/>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35" name="Text Placeholder 4">
            <a:extLst>
              <a:ext uri="{FF2B5EF4-FFF2-40B4-BE49-F238E27FC236}">
                <a16:creationId xmlns:a16="http://schemas.microsoft.com/office/drawing/2014/main" id="{838F8583-7C27-4BEE-91D2-D9E1ABAAC284}"/>
              </a:ext>
            </a:extLst>
          </p:cNvPr>
          <p:cNvSpPr>
            <a:spLocks noGrp="1"/>
          </p:cNvSpPr>
          <p:nvPr>
            <p:ph type="body" sz="quarter" idx="30" hasCustomPrompt="1"/>
          </p:nvPr>
        </p:nvSpPr>
        <p:spPr>
          <a:xfrm>
            <a:off x="5737386" y="4037276"/>
            <a:ext cx="2322251" cy="369014"/>
          </a:xfrm>
          <a:prstGeom prst="rect">
            <a:avLst/>
          </a:prstGeom>
        </p:spPr>
        <p:txBody>
          <a:bodyPr/>
          <a:lstStyle>
            <a:lvl1pPr marL="0" indent="0" algn="ctr">
              <a:buNone/>
              <a:defRPr sz="1600">
                <a:solidFill>
                  <a:sysClr val="windowText" lastClr="000000"/>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36" name="Rectangle 35">
            <a:extLst>
              <a:ext uri="{FF2B5EF4-FFF2-40B4-BE49-F238E27FC236}">
                <a16:creationId xmlns:a16="http://schemas.microsoft.com/office/drawing/2014/main" id="{8F5F6735-915F-4F9B-9E31-B5E52ED45868}"/>
              </a:ext>
            </a:extLst>
          </p:cNvPr>
          <p:cNvSpPr/>
          <p:nvPr userDrawn="1"/>
        </p:nvSpPr>
        <p:spPr>
          <a:xfrm>
            <a:off x="8661622" y="3379424"/>
            <a:ext cx="2620238" cy="25599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24BB37-78F0-4B77-B32F-9983FFA95A70}"/>
              </a:ext>
            </a:extLst>
          </p:cNvPr>
          <p:cNvCxnSpPr>
            <a:cxnSpLocks/>
          </p:cNvCxnSpPr>
          <p:nvPr userDrawn="1"/>
        </p:nvCxnSpPr>
        <p:spPr>
          <a:xfrm>
            <a:off x="9267873" y="4547824"/>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Picture Placeholder 12">
            <a:extLst>
              <a:ext uri="{FF2B5EF4-FFF2-40B4-BE49-F238E27FC236}">
                <a16:creationId xmlns:a16="http://schemas.microsoft.com/office/drawing/2014/main" id="{EF02BA1D-CCD3-4C14-93B2-CD07F577CD4D}"/>
              </a:ext>
            </a:extLst>
          </p:cNvPr>
          <p:cNvSpPr>
            <a:spLocks noGrp="1"/>
          </p:cNvSpPr>
          <p:nvPr>
            <p:ph type="pic" sz="quarter" idx="31" hasCustomPrompt="1"/>
          </p:nvPr>
        </p:nvSpPr>
        <p:spPr>
          <a:xfrm>
            <a:off x="9447693" y="3519124"/>
            <a:ext cx="1048096" cy="863600"/>
          </a:xfrm>
          <a:prstGeom prst="rect">
            <a:avLst/>
          </a:prstGeom>
        </p:spPr>
        <p:txBody>
          <a:bodyPr/>
          <a:lstStyle>
            <a:lvl1pPr marL="0" indent="0" algn="ctr">
              <a:buNone/>
              <a:defRPr/>
            </a:lvl1pPr>
          </a:lstStyle>
          <a:p>
            <a:r>
              <a:rPr lang="en-US" dirty="0"/>
              <a:t>Icon</a:t>
            </a:r>
          </a:p>
        </p:txBody>
      </p:sp>
      <p:sp>
        <p:nvSpPr>
          <p:cNvPr id="39" name="Text Placeholder 2">
            <a:extLst>
              <a:ext uri="{FF2B5EF4-FFF2-40B4-BE49-F238E27FC236}">
                <a16:creationId xmlns:a16="http://schemas.microsoft.com/office/drawing/2014/main" id="{3BDF7FA7-7C2F-4C78-B41E-BF85D05DF392}"/>
              </a:ext>
            </a:extLst>
          </p:cNvPr>
          <p:cNvSpPr>
            <a:spLocks noGrp="1"/>
          </p:cNvSpPr>
          <p:nvPr>
            <p:ph type="body" sz="quarter" idx="32" hasCustomPrompt="1"/>
          </p:nvPr>
        </p:nvSpPr>
        <p:spPr>
          <a:xfrm>
            <a:off x="8810616" y="4687524"/>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0" name="Text Placeholder 4">
            <a:extLst>
              <a:ext uri="{FF2B5EF4-FFF2-40B4-BE49-F238E27FC236}">
                <a16:creationId xmlns:a16="http://schemas.microsoft.com/office/drawing/2014/main" id="{169A23B5-35E8-4679-92E7-2A9E311D59CD}"/>
              </a:ext>
            </a:extLst>
          </p:cNvPr>
          <p:cNvSpPr>
            <a:spLocks noGrp="1"/>
          </p:cNvSpPr>
          <p:nvPr>
            <p:ph type="body" sz="quarter" idx="33" hasCustomPrompt="1"/>
          </p:nvPr>
        </p:nvSpPr>
        <p:spPr>
          <a:xfrm>
            <a:off x="8810616" y="5125142"/>
            <a:ext cx="2322251" cy="687224"/>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41" name="Rectangle 40">
            <a:extLst>
              <a:ext uri="{FF2B5EF4-FFF2-40B4-BE49-F238E27FC236}">
                <a16:creationId xmlns:a16="http://schemas.microsoft.com/office/drawing/2014/main" id="{C6E6239D-91C7-4D58-8B9F-050463FFF44A}"/>
              </a:ext>
            </a:extLst>
          </p:cNvPr>
          <p:cNvSpPr/>
          <p:nvPr userDrawn="1"/>
        </p:nvSpPr>
        <p:spPr>
          <a:xfrm>
            <a:off x="5584127" y="3370163"/>
            <a:ext cx="2620238" cy="25692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2F846D-18F9-4E1E-9A12-C5B88CBF2043}"/>
              </a:ext>
            </a:extLst>
          </p:cNvPr>
          <p:cNvCxnSpPr>
            <a:cxnSpLocks/>
          </p:cNvCxnSpPr>
          <p:nvPr userDrawn="1"/>
        </p:nvCxnSpPr>
        <p:spPr>
          <a:xfrm>
            <a:off x="6190378" y="4538563"/>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Picture Placeholder 12">
            <a:extLst>
              <a:ext uri="{FF2B5EF4-FFF2-40B4-BE49-F238E27FC236}">
                <a16:creationId xmlns:a16="http://schemas.microsoft.com/office/drawing/2014/main" id="{C6D10D8B-E1F5-4322-99B6-5D946E1C772C}"/>
              </a:ext>
            </a:extLst>
          </p:cNvPr>
          <p:cNvSpPr>
            <a:spLocks noGrp="1"/>
          </p:cNvSpPr>
          <p:nvPr>
            <p:ph type="pic" sz="quarter" idx="34" hasCustomPrompt="1"/>
          </p:nvPr>
        </p:nvSpPr>
        <p:spPr>
          <a:xfrm>
            <a:off x="6370198" y="3509863"/>
            <a:ext cx="1048096" cy="863600"/>
          </a:xfrm>
          <a:prstGeom prst="rect">
            <a:avLst/>
          </a:prstGeom>
        </p:spPr>
        <p:txBody>
          <a:bodyPr/>
          <a:lstStyle>
            <a:lvl1pPr marL="0" indent="0" algn="ctr">
              <a:buNone/>
              <a:defRPr/>
            </a:lvl1pPr>
          </a:lstStyle>
          <a:p>
            <a:r>
              <a:rPr lang="en-US" dirty="0"/>
              <a:t>Icon</a:t>
            </a:r>
          </a:p>
        </p:txBody>
      </p:sp>
      <p:sp>
        <p:nvSpPr>
          <p:cNvPr id="44" name="Text Placeholder 2">
            <a:extLst>
              <a:ext uri="{FF2B5EF4-FFF2-40B4-BE49-F238E27FC236}">
                <a16:creationId xmlns:a16="http://schemas.microsoft.com/office/drawing/2014/main" id="{A924F394-269D-458C-8227-8B705308045B}"/>
              </a:ext>
            </a:extLst>
          </p:cNvPr>
          <p:cNvSpPr>
            <a:spLocks noGrp="1"/>
          </p:cNvSpPr>
          <p:nvPr>
            <p:ph type="body" sz="quarter" idx="35" hasCustomPrompt="1"/>
          </p:nvPr>
        </p:nvSpPr>
        <p:spPr>
          <a:xfrm>
            <a:off x="5733121" y="4678263"/>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5" name="Text Placeholder 4">
            <a:extLst>
              <a:ext uri="{FF2B5EF4-FFF2-40B4-BE49-F238E27FC236}">
                <a16:creationId xmlns:a16="http://schemas.microsoft.com/office/drawing/2014/main" id="{99258B23-F9B7-41FF-958F-AFEE2BA947D6}"/>
              </a:ext>
            </a:extLst>
          </p:cNvPr>
          <p:cNvSpPr>
            <a:spLocks noGrp="1"/>
          </p:cNvSpPr>
          <p:nvPr>
            <p:ph type="body" sz="quarter" idx="36" hasCustomPrompt="1"/>
          </p:nvPr>
        </p:nvSpPr>
        <p:spPr>
          <a:xfrm>
            <a:off x="5733121" y="5110063"/>
            <a:ext cx="2322251" cy="702303"/>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24" name="Title 1">
            <a:extLst>
              <a:ext uri="{FF2B5EF4-FFF2-40B4-BE49-F238E27FC236}">
                <a16:creationId xmlns:a16="http://schemas.microsoft.com/office/drawing/2014/main" id="{932BA48C-882F-47B4-B28E-D2CAA5D5C202}"/>
              </a:ext>
            </a:extLst>
          </p:cNvPr>
          <p:cNvSpPr>
            <a:spLocks noGrp="1"/>
          </p:cNvSpPr>
          <p:nvPr>
            <p:ph type="title"/>
          </p:nvPr>
        </p:nvSpPr>
        <p:spPr>
          <a:xfrm>
            <a:off x="611698" y="570450"/>
            <a:ext cx="4751935" cy="909320"/>
          </a:xfrm>
        </p:spPr>
        <p:txBody>
          <a:bodyPr/>
          <a:lstStyle/>
          <a:p>
            <a:r>
              <a:rPr lang="en-US" dirty="0"/>
              <a:t>Click to edit Master title style</a:t>
            </a:r>
          </a:p>
        </p:txBody>
      </p:sp>
      <p:sp>
        <p:nvSpPr>
          <p:cNvPr id="25" name="Picture Placeholder 2">
            <a:extLst>
              <a:ext uri="{FF2B5EF4-FFF2-40B4-BE49-F238E27FC236}">
                <a16:creationId xmlns:a16="http://schemas.microsoft.com/office/drawing/2014/main" id="{7BC52DC4-C6D4-4335-915A-C4D1A1CDE0BF}"/>
              </a:ext>
            </a:extLst>
          </p:cNvPr>
          <p:cNvSpPr>
            <a:spLocks noGrp="1"/>
          </p:cNvSpPr>
          <p:nvPr>
            <p:ph type="pic" idx="1"/>
          </p:nvPr>
        </p:nvSpPr>
        <p:spPr>
          <a:xfrm>
            <a:off x="611698" y="1763553"/>
            <a:ext cx="4213754" cy="3605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26" name="Straight Connector 25">
            <a:extLst>
              <a:ext uri="{FF2B5EF4-FFF2-40B4-BE49-F238E27FC236}">
                <a16:creationId xmlns:a16="http://schemas.microsoft.com/office/drawing/2014/main" id="{C1A08B2A-FEA0-4F43-A521-5CA820A8A1F4}"/>
              </a:ext>
            </a:extLst>
          </p:cNvPr>
          <p:cNvCxnSpPr>
            <a:cxnSpLocks/>
          </p:cNvCxnSpPr>
          <p:nvPr userDrawn="1"/>
        </p:nvCxnSpPr>
        <p:spPr>
          <a:xfrm>
            <a:off x="6169676" y="1584781"/>
            <a:ext cx="14077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6F1E86C0-F3E4-4B22-AC3B-BC407B1B3194}"/>
              </a:ext>
            </a:extLst>
          </p:cNvPr>
          <p:cNvSpPr>
            <a:spLocks noGrp="1"/>
          </p:cNvSpPr>
          <p:nvPr>
            <p:ph type="body" sz="quarter" idx="37" hasCustomPrompt="1"/>
          </p:nvPr>
        </p:nvSpPr>
        <p:spPr>
          <a:xfrm>
            <a:off x="5712419" y="1724481"/>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ysClr val="windowText" lastClr="000000"/>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7" name="Text Placeholder 4">
            <a:extLst>
              <a:ext uri="{FF2B5EF4-FFF2-40B4-BE49-F238E27FC236}">
                <a16:creationId xmlns:a16="http://schemas.microsoft.com/office/drawing/2014/main" id="{4C813198-F983-4D1E-8BA3-8D277C4D06BF}"/>
              </a:ext>
            </a:extLst>
          </p:cNvPr>
          <p:cNvSpPr>
            <a:spLocks noGrp="1"/>
          </p:cNvSpPr>
          <p:nvPr>
            <p:ph type="body" sz="quarter" idx="38" hasCustomPrompt="1"/>
          </p:nvPr>
        </p:nvSpPr>
        <p:spPr>
          <a:xfrm>
            <a:off x="5712419" y="2156281"/>
            <a:ext cx="2322251" cy="745422"/>
          </a:xfrm>
          <a:prstGeom prst="rect">
            <a:avLst/>
          </a:prstGeom>
        </p:spPr>
        <p:txBody>
          <a:bodyPr/>
          <a:lstStyle>
            <a:lvl1pPr marL="0" indent="0" algn="ctr">
              <a:buNone/>
              <a:defRPr sz="1600">
                <a:solidFill>
                  <a:sysClr val="windowText" lastClr="000000"/>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48" name="Text Placeholder 4">
            <a:extLst>
              <a:ext uri="{FF2B5EF4-FFF2-40B4-BE49-F238E27FC236}">
                <a16:creationId xmlns:a16="http://schemas.microsoft.com/office/drawing/2014/main" id="{7B0907FA-ABEF-4542-ACF2-9E48F118E9EC}"/>
              </a:ext>
            </a:extLst>
          </p:cNvPr>
          <p:cNvSpPr>
            <a:spLocks noGrp="1"/>
          </p:cNvSpPr>
          <p:nvPr>
            <p:ph type="body" sz="quarter" idx="39" hasCustomPrompt="1"/>
          </p:nvPr>
        </p:nvSpPr>
        <p:spPr>
          <a:xfrm>
            <a:off x="8795203" y="2191875"/>
            <a:ext cx="2322251" cy="687224"/>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Tree>
    <p:extLst>
      <p:ext uri="{BB962C8B-B14F-4D97-AF65-F5344CB8AC3E}">
        <p14:creationId xmlns:p14="http://schemas.microsoft.com/office/powerpoint/2010/main" val="3846529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7CD5-3141-4B82-8A4C-9A8CEE4EFE83}"/>
              </a:ext>
            </a:extLst>
          </p:cNvPr>
          <p:cNvSpPr>
            <a:spLocks noGrp="1"/>
          </p:cNvSpPr>
          <p:nvPr>
            <p:ph type="ctrTitle"/>
          </p:nvPr>
        </p:nvSpPr>
        <p:spPr>
          <a:xfrm>
            <a:off x="608646" y="691712"/>
            <a:ext cx="5945508" cy="2387600"/>
          </a:xfrm>
        </p:spPr>
        <p:txBody>
          <a:bodyPr anchor="b">
            <a:normAutofit/>
          </a:bodyPr>
          <a:lstStyle>
            <a:lvl1pPr algn="l">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A6F5BB05-AC5A-4A83-B40E-4E78DC4519AF}"/>
              </a:ext>
            </a:extLst>
          </p:cNvPr>
          <p:cNvSpPr>
            <a:spLocks noGrp="1"/>
          </p:cNvSpPr>
          <p:nvPr>
            <p:ph type="subTitle" idx="1" hasCustomPrompt="1"/>
          </p:nvPr>
        </p:nvSpPr>
        <p:spPr>
          <a:xfrm>
            <a:off x="608646" y="3171387"/>
            <a:ext cx="5945508" cy="1655762"/>
          </a:xfrm>
        </p:spPr>
        <p:txBody>
          <a:bodyPr/>
          <a:lstStyle>
            <a:lvl1pPr marL="0" indent="0" algn="l">
              <a:buNone/>
              <a:defRPr sz="2400" kern="1000" spc="3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205266-0140-4B95-A10A-72A050F1B496}"/>
              </a:ext>
            </a:extLst>
          </p:cNvPr>
          <p:cNvSpPr>
            <a:spLocks noGrp="1"/>
          </p:cNvSpPr>
          <p:nvPr>
            <p:ph type="dt" sz="half" idx="10"/>
          </p:nvPr>
        </p:nvSpPr>
        <p:spPr>
          <a:xfrm>
            <a:off x="838200" y="6356350"/>
            <a:ext cx="2743200" cy="365125"/>
          </a:xfrm>
          <a:prstGeom prst="rect">
            <a:avLst/>
          </a:prstGeom>
        </p:spPr>
        <p:txBody>
          <a:bodyPr/>
          <a:lstStyle/>
          <a:p>
            <a:fld id="{D1073D0C-043D-4217-A22D-9C0298E84427}" type="datetimeFigureOut">
              <a:rPr lang="en-US" smtClean="0"/>
              <a:t>3/14/2023</a:t>
            </a:fld>
            <a:endParaRPr lang="en-US"/>
          </a:p>
        </p:txBody>
      </p:sp>
      <p:sp>
        <p:nvSpPr>
          <p:cNvPr id="5" name="Footer Placeholder 4">
            <a:extLst>
              <a:ext uri="{FF2B5EF4-FFF2-40B4-BE49-F238E27FC236}">
                <a16:creationId xmlns:a16="http://schemas.microsoft.com/office/drawing/2014/main" id="{7500B8DF-2102-43A7-9BAC-DB6D6E180C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DC6454-1FAB-4683-BB38-F1BD34766135}"/>
              </a:ext>
            </a:extLst>
          </p:cNvPr>
          <p:cNvSpPr>
            <a:spLocks noGrp="1"/>
          </p:cNvSpPr>
          <p:nvPr>
            <p:ph type="sldNum" sz="quarter" idx="12"/>
          </p:nvPr>
        </p:nvSpPr>
        <p:spPr>
          <a:xfrm>
            <a:off x="8610600" y="6360545"/>
            <a:ext cx="2743200" cy="136524"/>
          </a:xfrm>
          <a:prstGeom prst="rect">
            <a:avLst/>
          </a:prstGeom>
        </p:spPr>
        <p:txBody>
          <a:bodyPr/>
          <a:lstStyle/>
          <a:p>
            <a:fld id="{82007E43-A85F-4DE2-84D8-21C33BDD4178}" type="slidenum">
              <a:rPr lang="en-US" smtClean="0"/>
              <a:t>‹#›</a:t>
            </a:fld>
            <a:endParaRPr lang="en-US"/>
          </a:p>
        </p:txBody>
      </p:sp>
      <p:sp>
        <p:nvSpPr>
          <p:cNvPr id="11" name="Rectangle 10">
            <a:extLst>
              <a:ext uri="{FF2B5EF4-FFF2-40B4-BE49-F238E27FC236}">
                <a16:creationId xmlns:a16="http://schemas.microsoft.com/office/drawing/2014/main" id="{56032576-BB46-4CBB-B7F1-E9A669A8880C}"/>
              </a:ext>
            </a:extLst>
          </p:cNvPr>
          <p:cNvSpPr/>
          <p:nvPr userDrawn="1"/>
        </p:nvSpPr>
        <p:spPr>
          <a:xfrm>
            <a:off x="0" y="4699000"/>
            <a:ext cx="12293600"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15AF4A-9078-44B1-A163-EF700ECB4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 y="5102331"/>
            <a:ext cx="2570609" cy="1352339"/>
          </a:xfrm>
          <a:prstGeom prst="rect">
            <a:avLst/>
          </a:prstGeom>
        </p:spPr>
      </p:pic>
      <p:sp>
        <p:nvSpPr>
          <p:cNvPr id="14" name="Picture Placeholder 13">
            <a:extLst>
              <a:ext uri="{FF2B5EF4-FFF2-40B4-BE49-F238E27FC236}">
                <a16:creationId xmlns:a16="http://schemas.microsoft.com/office/drawing/2014/main" id="{0E7B0CDD-4362-41F1-8DC3-88451A6DF1EB}"/>
              </a:ext>
            </a:extLst>
          </p:cNvPr>
          <p:cNvSpPr>
            <a:spLocks noGrp="1"/>
          </p:cNvSpPr>
          <p:nvPr>
            <p:ph type="pic" sz="quarter" idx="13" hasCustomPrompt="1"/>
          </p:nvPr>
        </p:nvSpPr>
        <p:spPr>
          <a:xfrm>
            <a:off x="6232525" y="0"/>
            <a:ext cx="6061075" cy="4699000"/>
          </a:xfrm>
        </p:spPr>
        <p:txBody>
          <a:bodyPr anchor="ctr"/>
          <a:lstStyle>
            <a:lvl1pPr marL="0" indent="0" algn="ctr">
              <a:buNone/>
              <a:defRPr/>
            </a:lvl1pPr>
          </a:lstStyle>
          <a:p>
            <a:r>
              <a:rPr lang="en-US" dirty="0"/>
              <a:t>Insert Photo</a:t>
            </a:r>
          </a:p>
        </p:txBody>
      </p:sp>
    </p:spTree>
    <p:extLst>
      <p:ext uri="{BB962C8B-B14F-4D97-AF65-F5344CB8AC3E}">
        <p14:creationId xmlns:p14="http://schemas.microsoft.com/office/powerpoint/2010/main" val="3762026669"/>
      </p:ext>
    </p:extLst>
  </p:cSld>
  <p:clrMapOvr>
    <a:masterClrMapping/>
  </p:clrMapOvr>
  <p:extLst>
    <p:ext uri="{DCECCB84-F9BA-43D5-87BE-67443E8EF086}">
      <p15:sldGuideLst xmlns:p15="http://schemas.microsoft.com/office/powerpoint/2012/main">
        <p15:guide id="1" pos="384" userDrawn="1">
          <p15:clr>
            <a:srgbClr val="FBAE40"/>
          </p15:clr>
        </p15:guide>
        <p15:guide id="2" pos="2016" userDrawn="1">
          <p15:clr>
            <a:srgbClr val="FBAE40"/>
          </p15:clr>
        </p15:guide>
        <p15:guide id="3" orient="horz" pos="32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5020408" y="449262"/>
            <a:ext cx="6374423"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hasCustomPrompt="1"/>
          </p:nvPr>
        </p:nvSpPr>
        <p:spPr>
          <a:xfrm>
            <a:off x="0" y="0"/>
            <a:ext cx="4541104"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 </a:t>
            </a:r>
          </a:p>
          <a:p>
            <a:r>
              <a:rPr lang="en-US" dirty="0"/>
              <a:t>or Color Block</a:t>
            </a:r>
          </a:p>
        </p:txBody>
      </p:sp>
      <p:sp>
        <p:nvSpPr>
          <p:cNvPr id="6" name="Text Placeholder 5">
            <a:extLst>
              <a:ext uri="{FF2B5EF4-FFF2-40B4-BE49-F238E27FC236}">
                <a16:creationId xmlns:a16="http://schemas.microsoft.com/office/drawing/2014/main" id="{DE24135A-916E-4173-BB5F-147D32491561}"/>
              </a:ext>
            </a:extLst>
          </p:cNvPr>
          <p:cNvSpPr>
            <a:spLocks noGrp="1"/>
          </p:cNvSpPr>
          <p:nvPr>
            <p:ph type="body" sz="quarter" idx="10"/>
          </p:nvPr>
        </p:nvSpPr>
        <p:spPr>
          <a:xfrm>
            <a:off x="5019675" y="2162909"/>
            <a:ext cx="6375400" cy="371878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34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5020408" y="449262"/>
            <a:ext cx="6374423"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hasCustomPrompt="1"/>
          </p:nvPr>
        </p:nvSpPr>
        <p:spPr>
          <a:xfrm>
            <a:off x="0" y="0"/>
            <a:ext cx="4541104"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 </a:t>
            </a:r>
          </a:p>
          <a:p>
            <a:r>
              <a:rPr lang="en-US" dirty="0"/>
              <a:t>or Color Block</a:t>
            </a:r>
          </a:p>
        </p:txBody>
      </p:sp>
      <p:sp>
        <p:nvSpPr>
          <p:cNvPr id="6" name="Text Placeholder 5">
            <a:extLst>
              <a:ext uri="{FF2B5EF4-FFF2-40B4-BE49-F238E27FC236}">
                <a16:creationId xmlns:a16="http://schemas.microsoft.com/office/drawing/2014/main" id="{DE24135A-916E-4173-BB5F-147D32491561}"/>
              </a:ext>
            </a:extLst>
          </p:cNvPr>
          <p:cNvSpPr>
            <a:spLocks noGrp="1"/>
          </p:cNvSpPr>
          <p:nvPr>
            <p:ph type="body" sz="quarter" idx="10"/>
          </p:nvPr>
        </p:nvSpPr>
        <p:spPr>
          <a:xfrm>
            <a:off x="5019675" y="2162909"/>
            <a:ext cx="6375400" cy="371878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303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4963258" y="4497387"/>
            <a:ext cx="6374423" cy="1600200"/>
          </a:xfrm>
        </p:spPr>
        <p:txBody>
          <a:bodyPr anchor="b">
            <a:normAutofit/>
          </a:bodyPr>
          <a:lstStyle>
            <a:lvl1pPr>
              <a:defRPr sz="54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hasCustomPrompt="1"/>
          </p:nvPr>
        </p:nvSpPr>
        <p:spPr>
          <a:xfrm>
            <a:off x="0" y="0"/>
            <a:ext cx="4541104"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 </a:t>
            </a:r>
          </a:p>
          <a:p>
            <a:r>
              <a:rPr lang="en-US" dirty="0"/>
              <a:t>or Color Block</a:t>
            </a:r>
          </a:p>
        </p:txBody>
      </p:sp>
    </p:spTree>
    <p:extLst>
      <p:ext uri="{BB962C8B-B14F-4D97-AF65-F5344CB8AC3E}">
        <p14:creationId xmlns:p14="http://schemas.microsoft.com/office/powerpoint/2010/main" val="2978708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6166-D670-4176-BEC7-43F4A306CE4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92357-D70C-4FE6-AA74-D09C87335FC3}"/>
              </a:ext>
            </a:extLst>
          </p:cNvPr>
          <p:cNvSpPr>
            <a:spLocks noGrp="1"/>
          </p:cNvSpPr>
          <p:nvPr>
            <p:ph idx="1"/>
          </p:nvPr>
        </p:nvSpPr>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59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A85F-2806-4912-A1EC-085F670D3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6B12A2-0077-404E-80E8-9F93C236B2F7}"/>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FE19F5-096F-405F-9D7D-AAAF26118E6B}"/>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458FDE-5D40-4F94-A390-E2C1709ED5ED}"/>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753A-067E-4413-894A-224062524E20}"/>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7B0143C-3744-4314-B6CB-20FCA1334C98}"/>
              </a:ext>
            </a:extLst>
          </p:cNvPr>
          <p:cNvSpPr txBox="1">
            <a:spLocks/>
          </p:cNvSpPr>
          <p:nvPr userDrawn="1"/>
        </p:nvSpPr>
        <p:spPr>
          <a:xfrm>
            <a:off x="8763000" y="6512945"/>
            <a:ext cx="2743200" cy="13652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529"/>
              </a:solidFill>
            </a:endParaRPr>
          </a:p>
        </p:txBody>
      </p:sp>
    </p:spTree>
    <p:extLst>
      <p:ext uri="{BB962C8B-B14F-4D97-AF65-F5344CB8AC3E}">
        <p14:creationId xmlns:p14="http://schemas.microsoft.com/office/powerpoint/2010/main" val="317358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216A-3170-4680-8E1E-27477205B4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912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53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 Leadership / Organiz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7302-3D35-4A15-AD96-32760CE108F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630C27AE-3050-49E3-A418-56D6ED384D12}"/>
              </a:ext>
            </a:extLst>
          </p:cNvPr>
          <p:cNvSpPr>
            <a:spLocks noGrp="1"/>
          </p:cNvSpPr>
          <p:nvPr>
            <p:ph type="pic" sz="quarter" idx="10"/>
          </p:nvPr>
        </p:nvSpPr>
        <p:spPr>
          <a:xfrm>
            <a:off x="1069340" y="2352674"/>
            <a:ext cx="1813560" cy="2310766"/>
          </a:xfrm>
        </p:spPr>
        <p:txBody>
          <a:bodyPr anchor="ctr"/>
          <a:lstStyle>
            <a:lvl1pPr marL="0" indent="0" algn="ctr">
              <a:buNone/>
              <a:defRPr/>
            </a:lvl1pPr>
          </a:lstStyle>
          <a:p>
            <a:endParaRPr lang="en-US" dirty="0"/>
          </a:p>
        </p:txBody>
      </p:sp>
      <p:sp>
        <p:nvSpPr>
          <p:cNvPr id="5" name="Picture Placeholder 3">
            <a:extLst>
              <a:ext uri="{FF2B5EF4-FFF2-40B4-BE49-F238E27FC236}">
                <a16:creationId xmlns:a16="http://schemas.microsoft.com/office/drawing/2014/main" id="{43EAE959-AA3D-423C-9862-EF87C0E1D4E4}"/>
              </a:ext>
            </a:extLst>
          </p:cNvPr>
          <p:cNvSpPr>
            <a:spLocks noGrp="1"/>
          </p:cNvSpPr>
          <p:nvPr>
            <p:ph type="pic" sz="quarter" idx="11"/>
          </p:nvPr>
        </p:nvSpPr>
        <p:spPr>
          <a:xfrm>
            <a:off x="3129280" y="2352674"/>
            <a:ext cx="1813560" cy="2310766"/>
          </a:xfrm>
        </p:spPr>
        <p:txBody>
          <a:bodyPr anchor="ctr"/>
          <a:lstStyle>
            <a:lvl1pPr marL="0" indent="0" algn="ctr">
              <a:buNone/>
              <a:defRPr/>
            </a:lvl1pPr>
          </a:lstStyle>
          <a:p>
            <a:endParaRPr lang="en-US" dirty="0"/>
          </a:p>
        </p:txBody>
      </p:sp>
      <p:sp>
        <p:nvSpPr>
          <p:cNvPr id="6" name="Picture Placeholder 3">
            <a:extLst>
              <a:ext uri="{FF2B5EF4-FFF2-40B4-BE49-F238E27FC236}">
                <a16:creationId xmlns:a16="http://schemas.microsoft.com/office/drawing/2014/main" id="{87E5277C-2515-4D65-978A-6797107CC64F}"/>
              </a:ext>
            </a:extLst>
          </p:cNvPr>
          <p:cNvSpPr>
            <a:spLocks noGrp="1"/>
          </p:cNvSpPr>
          <p:nvPr>
            <p:ph type="pic" sz="quarter" idx="12"/>
          </p:nvPr>
        </p:nvSpPr>
        <p:spPr>
          <a:xfrm>
            <a:off x="5189220" y="2352674"/>
            <a:ext cx="1813560" cy="2310766"/>
          </a:xfrm>
        </p:spPr>
        <p:txBody>
          <a:bodyPr anchor="ctr"/>
          <a:lstStyle>
            <a:lvl1pPr marL="0" indent="0" algn="ctr">
              <a:buNone/>
              <a:defRPr/>
            </a:lvl1pPr>
          </a:lstStyle>
          <a:p>
            <a:endParaRPr lang="en-US"/>
          </a:p>
        </p:txBody>
      </p:sp>
      <p:sp>
        <p:nvSpPr>
          <p:cNvPr id="7" name="Picture Placeholder 3">
            <a:extLst>
              <a:ext uri="{FF2B5EF4-FFF2-40B4-BE49-F238E27FC236}">
                <a16:creationId xmlns:a16="http://schemas.microsoft.com/office/drawing/2014/main" id="{7BF3B3AC-F06F-43B1-849E-1C14A68F1A9E}"/>
              </a:ext>
            </a:extLst>
          </p:cNvPr>
          <p:cNvSpPr>
            <a:spLocks noGrp="1"/>
          </p:cNvSpPr>
          <p:nvPr>
            <p:ph type="pic" sz="quarter" idx="13"/>
          </p:nvPr>
        </p:nvSpPr>
        <p:spPr>
          <a:xfrm>
            <a:off x="7249160" y="2352674"/>
            <a:ext cx="1813560" cy="2310766"/>
          </a:xfrm>
        </p:spPr>
        <p:txBody>
          <a:bodyPr anchor="ctr"/>
          <a:lstStyle>
            <a:lvl1pPr marL="0" indent="0" algn="ctr">
              <a:buNone/>
              <a:defRPr/>
            </a:lvl1pPr>
          </a:lstStyle>
          <a:p>
            <a:endParaRPr lang="en-US"/>
          </a:p>
        </p:txBody>
      </p:sp>
      <p:sp>
        <p:nvSpPr>
          <p:cNvPr id="8" name="Picture Placeholder 3">
            <a:extLst>
              <a:ext uri="{FF2B5EF4-FFF2-40B4-BE49-F238E27FC236}">
                <a16:creationId xmlns:a16="http://schemas.microsoft.com/office/drawing/2014/main" id="{324DB07C-48D2-40CF-B3BE-66C5C6A5B87B}"/>
              </a:ext>
            </a:extLst>
          </p:cNvPr>
          <p:cNvSpPr>
            <a:spLocks noGrp="1"/>
          </p:cNvSpPr>
          <p:nvPr>
            <p:ph type="pic" sz="quarter" idx="14"/>
          </p:nvPr>
        </p:nvSpPr>
        <p:spPr>
          <a:xfrm>
            <a:off x="9309100" y="2352674"/>
            <a:ext cx="1813560" cy="2310766"/>
          </a:xfrm>
        </p:spPr>
        <p:txBody>
          <a:bodyPr anchor="ctr"/>
          <a:lstStyle>
            <a:lvl1pPr marL="0" indent="0" algn="ctr">
              <a:buNone/>
              <a:defRPr/>
            </a:lvl1pPr>
          </a:lstStyle>
          <a:p>
            <a:endParaRPr lang="en-US"/>
          </a:p>
        </p:txBody>
      </p:sp>
      <p:sp>
        <p:nvSpPr>
          <p:cNvPr id="10" name="Text Placeholder 9">
            <a:extLst>
              <a:ext uri="{FF2B5EF4-FFF2-40B4-BE49-F238E27FC236}">
                <a16:creationId xmlns:a16="http://schemas.microsoft.com/office/drawing/2014/main" id="{3FA4954D-E20F-49A3-AE74-291EDBBD9B38}"/>
              </a:ext>
            </a:extLst>
          </p:cNvPr>
          <p:cNvSpPr>
            <a:spLocks noGrp="1"/>
          </p:cNvSpPr>
          <p:nvPr>
            <p:ph type="body" sz="quarter" idx="15" hasCustomPrompt="1"/>
          </p:nvPr>
        </p:nvSpPr>
        <p:spPr>
          <a:xfrm>
            <a:off x="106934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3" name="Text Placeholder 12">
            <a:extLst>
              <a:ext uri="{FF2B5EF4-FFF2-40B4-BE49-F238E27FC236}">
                <a16:creationId xmlns:a16="http://schemas.microsoft.com/office/drawing/2014/main" id="{32A3359E-A3D1-400A-997C-6490A2728A5D}"/>
              </a:ext>
            </a:extLst>
          </p:cNvPr>
          <p:cNvSpPr>
            <a:spLocks noGrp="1"/>
          </p:cNvSpPr>
          <p:nvPr>
            <p:ph type="body" sz="quarter" idx="16" hasCustomPrompt="1"/>
          </p:nvPr>
        </p:nvSpPr>
        <p:spPr>
          <a:xfrm>
            <a:off x="106934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15" name="Text Placeholder 14">
            <a:extLst>
              <a:ext uri="{FF2B5EF4-FFF2-40B4-BE49-F238E27FC236}">
                <a16:creationId xmlns:a16="http://schemas.microsoft.com/office/drawing/2014/main" id="{660709A8-5FBE-47F9-B574-75255AC30948}"/>
              </a:ext>
            </a:extLst>
          </p:cNvPr>
          <p:cNvSpPr>
            <a:spLocks noGrp="1"/>
          </p:cNvSpPr>
          <p:nvPr>
            <p:ph type="body" sz="quarter" idx="17"/>
          </p:nvPr>
        </p:nvSpPr>
        <p:spPr>
          <a:xfrm>
            <a:off x="838200" y="1685925"/>
            <a:ext cx="10515600" cy="533400"/>
          </a:xfrm>
        </p:spPr>
        <p:txBody>
          <a:bodyPr/>
          <a:lstStyle>
            <a:lvl1pPr marL="0" indent="0">
              <a:buNone/>
              <a:defRPr sz="2400"/>
            </a:lvl1pPr>
          </a:lstStyle>
          <a:p>
            <a:pPr lvl="0"/>
            <a:r>
              <a:rPr lang="en-US" dirty="0"/>
              <a:t>Click to edit Master text styles</a:t>
            </a:r>
          </a:p>
          <a:p>
            <a:pPr lvl="1"/>
            <a:endParaRPr lang="en-US" dirty="0"/>
          </a:p>
        </p:txBody>
      </p:sp>
      <p:sp>
        <p:nvSpPr>
          <p:cNvPr id="16" name="Text Placeholder 9">
            <a:extLst>
              <a:ext uri="{FF2B5EF4-FFF2-40B4-BE49-F238E27FC236}">
                <a16:creationId xmlns:a16="http://schemas.microsoft.com/office/drawing/2014/main" id="{2A0EED33-FBD3-4294-BCAF-C5F31F9DAC64}"/>
              </a:ext>
            </a:extLst>
          </p:cNvPr>
          <p:cNvSpPr>
            <a:spLocks noGrp="1"/>
          </p:cNvSpPr>
          <p:nvPr>
            <p:ph type="body" sz="quarter" idx="18" hasCustomPrompt="1"/>
          </p:nvPr>
        </p:nvSpPr>
        <p:spPr>
          <a:xfrm>
            <a:off x="3129915"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2">
            <a:extLst>
              <a:ext uri="{FF2B5EF4-FFF2-40B4-BE49-F238E27FC236}">
                <a16:creationId xmlns:a16="http://schemas.microsoft.com/office/drawing/2014/main" id="{D635FD51-5DE2-45E8-ADB2-036855E6EDBA}"/>
              </a:ext>
            </a:extLst>
          </p:cNvPr>
          <p:cNvSpPr>
            <a:spLocks noGrp="1"/>
          </p:cNvSpPr>
          <p:nvPr>
            <p:ph type="body" sz="quarter" idx="19" hasCustomPrompt="1"/>
          </p:nvPr>
        </p:nvSpPr>
        <p:spPr>
          <a:xfrm>
            <a:off x="3129915"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18" name="Text Placeholder 9">
            <a:extLst>
              <a:ext uri="{FF2B5EF4-FFF2-40B4-BE49-F238E27FC236}">
                <a16:creationId xmlns:a16="http://schemas.microsoft.com/office/drawing/2014/main" id="{9D788141-3868-4131-ACD6-46BCF7EF7242}"/>
              </a:ext>
            </a:extLst>
          </p:cNvPr>
          <p:cNvSpPr>
            <a:spLocks noGrp="1"/>
          </p:cNvSpPr>
          <p:nvPr>
            <p:ph type="body" sz="quarter" idx="20" hasCustomPrompt="1"/>
          </p:nvPr>
        </p:nvSpPr>
        <p:spPr>
          <a:xfrm>
            <a:off x="518922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2">
            <a:extLst>
              <a:ext uri="{FF2B5EF4-FFF2-40B4-BE49-F238E27FC236}">
                <a16:creationId xmlns:a16="http://schemas.microsoft.com/office/drawing/2014/main" id="{974AA987-25E0-49FA-8A7E-1C3C9CBBE7A9}"/>
              </a:ext>
            </a:extLst>
          </p:cNvPr>
          <p:cNvSpPr>
            <a:spLocks noGrp="1"/>
          </p:cNvSpPr>
          <p:nvPr>
            <p:ph type="body" sz="quarter" idx="21" hasCustomPrompt="1"/>
          </p:nvPr>
        </p:nvSpPr>
        <p:spPr>
          <a:xfrm>
            <a:off x="518922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20" name="Text Placeholder 9">
            <a:extLst>
              <a:ext uri="{FF2B5EF4-FFF2-40B4-BE49-F238E27FC236}">
                <a16:creationId xmlns:a16="http://schemas.microsoft.com/office/drawing/2014/main" id="{FDB76F8D-F7D7-4142-912D-9C1B01436274}"/>
              </a:ext>
            </a:extLst>
          </p:cNvPr>
          <p:cNvSpPr>
            <a:spLocks noGrp="1"/>
          </p:cNvSpPr>
          <p:nvPr>
            <p:ph type="body" sz="quarter" idx="22" hasCustomPrompt="1"/>
          </p:nvPr>
        </p:nvSpPr>
        <p:spPr>
          <a:xfrm>
            <a:off x="7249795"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21" name="Text Placeholder 12">
            <a:extLst>
              <a:ext uri="{FF2B5EF4-FFF2-40B4-BE49-F238E27FC236}">
                <a16:creationId xmlns:a16="http://schemas.microsoft.com/office/drawing/2014/main" id="{73CE02F0-65B2-45EA-9A9C-EE1EBAC50C43}"/>
              </a:ext>
            </a:extLst>
          </p:cNvPr>
          <p:cNvSpPr>
            <a:spLocks noGrp="1"/>
          </p:cNvSpPr>
          <p:nvPr>
            <p:ph type="body" sz="quarter" idx="23" hasCustomPrompt="1"/>
          </p:nvPr>
        </p:nvSpPr>
        <p:spPr>
          <a:xfrm>
            <a:off x="7249795"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
        <p:nvSpPr>
          <p:cNvPr id="22" name="Text Placeholder 9">
            <a:extLst>
              <a:ext uri="{FF2B5EF4-FFF2-40B4-BE49-F238E27FC236}">
                <a16:creationId xmlns:a16="http://schemas.microsoft.com/office/drawing/2014/main" id="{ABBB15B6-A26A-4EFF-B1E6-5EFA507BBD9F}"/>
              </a:ext>
            </a:extLst>
          </p:cNvPr>
          <p:cNvSpPr>
            <a:spLocks noGrp="1"/>
          </p:cNvSpPr>
          <p:nvPr>
            <p:ph type="body" sz="quarter" idx="24" hasCustomPrompt="1"/>
          </p:nvPr>
        </p:nvSpPr>
        <p:spPr>
          <a:xfrm>
            <a:off x="9309100" y="4796761"/>
            <a:ext cx="1812925" cy="309245"/>
          </a:xfrm>
        </p:spPr>
        <p:txBody>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23" name="Text Placeholder 12">
            <a:extLst>
              <a:ext uri="{FF2B5EF4-FFF2-40B4-BE49-F238E27FC236}">
                <a16:creationId xmlns:a16="http://schemas.microsoft.com/office/drawing/2014/main" id="{2C78201D-6A75-4D65-AD2E-2C916C132294}"/>
              </a:ext>
            </a:extLst>
          </p:cNvPr>
          <p:cNvSpPr>
            <a:spLocks noGrp="1"/>
          </p:cNvSpPr>
          <p:nvPr>
            <p:ph type="body" sz="quarter" idx="25" hasCustomPrompt="1"/>
          </p:nvPr>
        </p:nvSpPr>
        <p:spPr>
          <a:xfrm>
            <a:off x="9309100" y="5070764"/>
            <a:ext cx="1812925" cy="325437"/>
          </a:xfrm>
        </p:spPr>
        <p:txBody>
          <a:bodyPr>
            <a:noAutofit/>
          </a:bodyPr>
          <a:lstStyle>
            <a:lvl1pPr marL="0" indent="0" algn="ctr">
              <a:buNone/>
              <a:defRPr sz="1400" i="1">
                <a:solidFill>
                  <a:schemeClr val="accent3"/>
                </a:solidFill>
              </a:defRPr>
            </a:lvl1pPr>
          </a:lstStyle>
          <a:p>
            <a:pPr lvl="0"/>
            <a:r>
              <a:rPr lang="en-US" dirty="0"/>
              <a:t>Title</a:t>
            </a:r>
          </a:p>
        </p:txBody>
      </p:sp>
    </p:spTree>
    <p:extLst>
      <p:ext uri="{BB962C8B-B14F-4D97-AF65-F5344CB8AC3E}">
        <p14:creationId xmlns:p14="http://schemas.microsoft.com/office/powerpoint/2010/main" val="3055988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9A0CD-E7AB-430A-B60C-CF940D3C4D9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3300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6333-6C3A-4A81-9287-73A0555E0179}"/>
              </a:ext>
            </a:extLst>
          </p:cNvPr>
          <p:cNvSpPr>
            <a:spLocks noGrp="1"/>
          </p:cNvSpPr>
          <p:nvPr>
            <p:ph type="title"/>
          </p:nvPr>
        </p:nvSpPr>
        <p:spPr>
          <a:xfrm>
            <a:off x="838200" y="570450"/>
            <a:ext cx="4333920" cy="909320"/>
          </a:xfrm>
        </p:spPr>
        <p:txBody>
          <a:bodyPr/>
          <a:lstStyle/>
          <a:p>
            <a:r>
              <a:rPr lang="en-US"/>
              <a:t>Click to edit Master title style</a:t>
            </a:r>
          </a:p>
        </p:txBody>
      </p:sp>
      <p:sp>
        <p:nvSpPr>
          <p:cNvPr id="3" name="Rectangle 2">
            <a:extLst>
              <a:ext uri="{FF2B5EF4-FFF2-40B4-BE49-F238E27FC236}">
                <a16:creationId xmlns:a16="http://schemas.microsoft.com/office/drawing/2014/main" id="{68338D52-42B6-48BE-B6EE-4E52181B38F2}"/>
              </a:ext>
            </a:extLst>
          </p:cNvPr>
          <p:cNvSpPr/>
          <p:nvPr userDrawn="1"/>
        </p:nvSpPr>
        <p:spPr>
          <a:xfrm>
            <a:off x="5366456" y="503767"/>
            <a:ext cx="3091237" cy="508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 name="Straight Connector 3">
            <a:extLst>
              <a:ext uri="{FF2B5EF4-FFF2-40B4-BE49-F238E27FC236}">
                <a16:creationId xmlns:a16="http://schemas.microsoft.com/office/drawing/2014/main" id="{0A431787-6CB4-41C7-903C-79C5FDA92A08}"/>
              </a:ext>
            </a:extLst>
          </p:cNvPr>
          <p:cNvCxnSpPr>
            <a:cxnSpLocks/>
          </p:cNvCxnSpPr>
          <p:nvPr userDrawn="1"/>
        </p:nvCxnSpPr>
        <p:spPr>
          <a:xfrm>
            <a:off x="5886213" y="1856784"/>
            <a:ext cx="20726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80A533-6763-4201-A488-9464D7FB65F3}"/>
              </a:ext>
            </a:extLst>
          </p:cNvPr>
          <p:cNvSpPr/>
          <p:nvPr userDrawn="1"/>
        </p:nvSpPr>
        <p:spPr>
          <a:xfrm>
            <a:off x="8652029" y="503767"/>
            <a:ext cx="3091237" cy="50884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B7B2465-3750-4FA9-838B-CCB09CFECD7C}"/>
              </a:ext>
            </a:extLst>
          </p:cNvPr>
          <p:cNvCxnSpPr>
            <a:cxnSpLocks/>
          </p:cNvCxnSpPr>
          <p:nvPr userDrawn="1"/>
        </p:nvCxnSpPr>
        <p:spPr>
          <a:xfrm>
            <a:off x="9161324" y="1851704"/>
            <a:ext cx="20726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6F48E65-928B-4438-BCDE-BD80A5B7C3B4}"/>
              </a:ext>
            </a:extLst>
          </p:cNvPr>
          <p:cNvSpPr>
            <a:spLocks noGrp="1"/>
          </p:cNvSpPr>
          <p:nvPr>
            <p:ph type="pic" sz="quarter" idx="10" hasCustomPrompt="1"/>
          </p:nvPr>
        </p:nvSpPr>
        <p:spPr>
          <a:xfrm>
            <a:off x="6279455" y="733204"/>
            <a:ext cx="1265237" cy="966787"/>
          </a:xfrm>
        </p:spPr>
        <p:txBody>
          <a:bodyPr anchor="ctr"/>
          <a:lstStyle>
            <a:lvl1pPr marL="0" indent="0" algn="ctr">
              <a:buNone/>
              <a:defRPr/>
            </a:lvl1pPr>
          </a:lstStyle>
          <a:p>
            <a:r>
              <a:rPr lang="en-US" dirty="0"/>
              <a:t>Icon</a:t>
            </a:r>
          </a:p>
        </p:txBody>
      </p:sp>
      <p:sp>
        <p:nvSpPr>
          <p:cNvPr id="15" name="Picture Placeholder 13">
            <a:extLst>
              <a:ext uri="{FF2B5EF4-FFF2-40B4-BE49-F238E27FC236}">
                <a16:creationId xmlns:a16="http://schemas.microsoft.com/office/drawing/2014/main" id="{7CA75B10-AD5C-4D96-9958-443EC558E4A2}"/>
              </a:ext>
            </a:extLst>
          </p:cNvPr>
          <p:cNvSpPr>
            <a:spLocks noGrp="1"/>
          </p:cNvSpPr>
          <p:nvPr>
            <p:ph type="pic" sz="quarter" idx="11" hasCustomPrompt="1"/>
          </p:nvPr>
        </p:nvSpPr>
        <p:spPr>
          <a:xfrm>
            <a:off x="9559348" y="733204"/>
            <a:ext cx="1265237" cy="966787"/>
          </a:xfrm>
        </p:spPr>
        <p:txBody>
          <a:bodyPr anchor="ctr"/>
          <a:lstStyle>
            <a:lvl1pPr marL="0" indent="0" algn="ctr">
              <a:buNone/>
              <a:defRPr/>
            </a:lvl1pPr>
          </a:lstStyle>
          <a:p>
            <a:r>
              <a:rPr lang="en-US" dirty="0"/>
              <a:t>Icon</a:t>
            </a:r>
          </a:p>
        </p:txBody>
      </p:sp>
      <p:sp>
        <p:nvSpPr>
          <p:cNvPr id="17" name="Text Placeholder 16">
            <a:extLst>
              <a:ext uri="{FF2B5EF4-FFF2-40B4-BE49-F238E27FC236}">
                <a16:creationId xmlns:a16="http://schemas.microsoft.com/office/drawing/2014/main" id="{B2A078F2-D1F1-4EF7-B74C-1FF451AB41FD}"/>
              </a:ext>
            </a:extLst>
          </p:cNvPr>
          <p:cNvSpPr>
            <a:spLocks noGrp="1"/>
          </p:cNvSpPr>
          <p:nvPr>
            <p:ph type="body" sz="quarter" idx="12" hasCustomPrompt="1"/>
          </p:nvPr>
        </p:nvSpPr>
        <p:spPr>
          <a:xfrm>
            <a:off x="5658741" y="2017901"/>
            <a:ext cx="2506663" cy="364660"/>
          </a:xfrm>
        </p:spPr>
        <p:txBody>
          <a:bodyPr anchor="ctr">
            <a:noAutofit/>
          </a:bodyPr>
          <a:lstStyle>
            <a:lvl1pPr marL="0" indent="0" algn="ctr">
              <a:buNone/>
              <a:defRPr sz="2400">
                <a:solidFill>
                  <a:schemeClr val="bg1"/>
                </a:solidFill>
              </a:defRPr>
            </a:lvl1pPr>
          </a:lstStyle>
          <a:p>
            <a:pPr lvl="0"/>
            <a:r>
              <a:rPr lang="en-US" dirty="0"/>
              <a:t>Title Text</a:t>
            </a:r>
          </a:p>
        </p:txBody>
      </p:sp>
      <p:sp>
        <p:nvSpPr>
          <p:cNvPr id="19" name="Text Placeholder 16">
            <a:extLst>
              <a:ext uri="{FF2B5EF4-FFF2-40B4-BE49-F238E27FC236}">
                <a16:creationId xmlns:a16="http://schemas.microsoft.com/office/drawing/2014/main" id="{EA7C6AA1-C7BE-44C1-8E19-20079F18840D}"/>
              </a:ext>
            </a:extLst>
          </p:cNvPr>
          <p:cNvSpPr>
            <a:spLocks noGrp="1"/>
          </p:cNvSpPr>
          <p:nvPr>
            <p:ph type="body" sz="quarter" idx="13" hasCustomPrompt="1"/>
          </p:nvPr>
        </p:nvSpPr>
        <p:spPr>
          <a:xfrm>
            <a:off x="8938634" y="2001475"/>
            <a:ext cx="2506663" cy="364660"/>
          </a:xfrm>
        </p:spPr>
        <p:txBody>
          <a:bodyPr anchor="ctr">
            <a:noAutofit/>
          </a:bodyPr>
          <a:lstStyle>
            <a:lvl1pPr marL="0" indent="0" algn="ctr">
              <a:buNone/>
              <a:defRPr sz="2400">
                <a:solidFill>
                  <a:schemeClr val="bg1"/>
                </a:solidFill>
              </a:defRPr>
            </a:lvl1pPr>
          </a:lstStyle>
          <a:p>
            <a:pPr lvl="0"/>
            <a:r>
              <a:rPr lang="en-US" dirty="0"/>
              <a:t>Title Text</a:t>
            </a:r>
          </a:p>
        </p:txBody>
      </p:sp>
      <p:sp>
        <p:nvSpPr>
          <p:cNvPr id="21" name="Text Placeholder 20">
            <a:extLst>
              <a:ext uri="{FF2B5EF4-FFF2-40B4-BE49-F238E27FC236}">
                <a16:creationId xmlns:a16="http://schemas.microsoft.com/office/drawing/2014/main" id="{D32D6F6B-E7E6-467E-9B2C-971AB3989BD2}"/>
              </a:ext>
            </a:extLst>
          </p:cNvPr>
          <p:cNvSpPr>
            <a:spLocks noGrp="1"/>
          </p:cNvSpPr>
          <p:nvPr>
            <p:ph type="body" sz="quarter" idx="14"/>
          </p:nvPr>
        </p:nvSpPr>
        <p:spPr>
          <a:xfrm>
            <a:off x="5504936" y="2539354"/>
            <a:ext cx="2814271" cy="2841625"/>
          </a:xfrm>
        </p:spPr>
        <p:txBody>
          <a:bodyPr>
            <a:noAutofit/>
          </a:bodyPr>
          <a:lstStyle>
            <a:lvl1pPr>
              <a:lnSpc>
                <a:spcPct val="100000"/>
              </a:lnSpc>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a:extLst>
              <a:ext uri="{FF2B5EF4-FFF2-40B4-BE49-F238E27FC236}">
                <a16:creationId xmlns:a16="http://schemas.microsoft.com/office/drawing/2014/main" id="{2401D9A3-FBB2-4F97-AE15-4516AE41CAED}"/>
              </a:ext>
            </a:extLst>
          </p:cNvPr>
          <p:cNvSpPr>
            <a:spLocks noGrp="1"/>
          </p:cNvSpPr>
          <p:nvPr>
            <p:ph type="body" sz="quarter" idx="15"/>
          </p:nvPr>
        </p:nvSpPr>
        <p:spPr>
          <a:xfrm>
            <a:off x="8800674" y="2539354"/>
            <a:ext cx="2814271" cy="2841625"/>
          </a:xfrm>
        </p:spPr>
        <p:txBody>
          <a:bodyPr>
            <a:noAutofit/>
          </a:bodyPr>
          <a:lstStyle>
            <a:lvl1pPr>
              <a:lnSpc>
                <a:spcPct val="100000"/>
              </a:lnSpc>
              <a:spcBef>
                <a:spcPts val="600"/>
              </a:spcBef>
              <a:defRPr sz="2000">
                <a:solidFill>
                  <a:schemeClr val="bg1"/>
                </a:solidFill>
              </a:defRPr>
            </a:lvl1pPr>
            <a:lvl2pPr>
              <a:lnSpc>
                <a:spcPct val="100000"/>
              </a:lnSpc>
              <a:spcBef>
                <a:spcPts val="600"/>
              </a:spcBef>
              <a:defRPr sz="1800">
                <a:solidFill>
                  <a:schemeClr val="bg1"/>
                </a:solidFill>
              </a:defRPr>
            </a:lvl2pPr>
            <a:lvl3pPr>
              <a:lnSpc>
                <a:spcPct val="100000"/>
              </a:lnSpc>
              <a:spcBef>
                <a:spcPts val="600"/>
              </a:spcBef>
              <a:defRPr sz="1600">
                <a:solidFill>
                  <a:schemeClr val="bg1"/>
                </a:solidFill>
              </a:defRPr>
            </a:lvl3pPr>
            <a:lvl4pPr>
              <a:lnSpc>
                <a:spcPct val="100000"/>
              </a:lnSpc>
              <a:spcBef>
                <a:spcPts val="600"/>
              </a:spcBef>
              <a:defRPr sz="1400">
                <a:solidFill>
                  <a:schemeClr val="bg1"/>
                </a:solidFill>
              </a:defRPr>
            </a:lvl4pPr>
            <a:lvl5pPr>
              <a:lnSpc>
                <a:spcPct val="100000"/>
              </a:lnSpc>
              <a:spcBef>
                <a:spcPts val="600"/>
              </a:spcBef>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a:extLst>
              <a:ext uri="{FF2B5EF4-FFF2-40B4-BE49-F238E27FC236}">
                <a16:creationId xmlns:a16="http://schemas.microsoft.com/office/drawing/2014/main" id="{0C6732A1-1C6D-4004-8D4F-116F6F741281}"/>
              </a:ext>
            </a:extLst>
          </p:cNvPr>
          <p:cNvSpPr>
            <a:spLocks noGrp="1"/>
          </p:cNvSpPr>
          <p:nvPr>
            <p:ph type="body" sz="quarter" idx="16"/>
          </p:nvPr>
        </p:nvSpPr>
        <p:spPr>
          <a:xfrm>
            <a:off x="817563" y="1700213"/>
            <a:ext cx="4354512"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173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03C5-87B0-4823-A244-2E4407D6029E}"/>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01D2F6A-3377-4870-B32C-9DD210DB92C1}"/>
              </a:ext>
            </a:extLst>
          </p:cNvPr>
          <p:cNvSpPr/>
          <p:nvPr userDrawn="1"/>
        </p:nvSpPr>
        <p:spPr>
          <a:xfrm>
            <a:off x="1981201" y="1594070"/>
            <a:ext cx="3927527" cy="41924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cxnSp>
        <p:nvCxnSpPr>
          <p:cNvPr id="4" name="Straight Connector 3">
            <a:extLst>
              <a:ext uri="{FF2B5EF4-FFF2-40B4-BE49-F238E27FC236}">
                <a16:creationId xmlns:a16="http://schemas.microsoft.com/office/drawing/2014/main" id="{68021B7E-16EC-4D58-869D-0CAF8A15AC93}"/>
              </a:ext>
            </a:extLst>
          </p:cNvPr>
          <p:cNvCxnSpPr>
            <a:cxnSpLocks/>
          </p:cNvCxnSpPr>
          <p:nvPr userDrawn="1"/>
        </p:nvCxnSpPr>
        <p:spPr>
          <a:xfrm>
            <a:off x="2413601" y="2424352"/>
            <a:ext cx="318480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 Placeholder 16">
            <a:extLst>
              <a:ext uri="{FF2B5EF4-FFF2-40B4-BE49-F238E27FC236}">
                <a16:creationId xmlns:a16="http://schemas.microsoft.com/office/drawing/2014/main" id="{554D946E-7F32-4F1C-A18F-3F49C7D8F78E}"/>
              </a:ext>
            </a:extLst>
          </p:cNvPr>
          <p:cNvSpPr>
            <a:spLocks noGrp="1"/>
          </p:cNvSpPr>
          <p:nvPr>
            <p:ph type="body" sz="quarter" idx="12" hasCustomPrompt="1"/>
          </p:nvPr>
        </p:nvSpPr>
        <p:spPr>
          <a:xfrm>
            <a:off x="2413602" y="1866465"/>
            <a:ext cx="3184807"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6" name="Text Placeholder 20">
            <a:extLst>
              <a:ext uri="{FF2B5EF4-FFF2-40B4-BE49-F238E27FC236}">
                <a16:creationId xmlns:a16="http://schemas.microsoft.com/office/drawing/2014/main" id="{E60EAFDB-7BEB-481F-90F1-D34F0A6E9C07}"/>
              </a:ext>
            </a:extLst>
          </p:cNvPr>
          <p:cNvSpPr>
            <a:spLocks noGrp="1"/>
          </p:cNvSpPr>
          <p:nvPr>
            <p:ph type="body" sz="quarter" idx="14"/>
          </p:nvPr>
        </p:nvSpPr>
        <p:spPr>
          <a:xfrm>
            <a:off x="2413602" y="2674168"/>
            <a:ext cx="3184807"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16670D4-07DF-4021-B958-7DA40B45CADF}"/>
              </a:ext>
            </a:extLst>
          </p:cNvPr>
          <p:cNvSpPr/>
          <p:nvPr userDrawn="1"/>
        </p:nvSpPr>
        <p:spPr>
          <a:xfrm>
            <a:off x="6283273" y="1594070"/>
            <a:ext cx="3927527" cy="419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Connector 7">
            <a:extLst>
              <a:ext uri="{FF2B5EF4-FFF2-40B4-BE49-F238E27FC236}">
                <a16:creationId xmlns:a16="http://schemas.microsoft.com/office/drawing/2014/main" id="{942C461D-0B65-4F1D-A353-80553D6149D8}"/>
              </a:ext>
            </a:extLst>
          </p:cNvPr>
          <p:cNvCxnSpPr>
            <a:cxnSpLocks/>
          </p:cNvCxnSpPr>
          <p:nvPr userDrawn="1"/>
        </p:nvCxnSpPr>
        <p:spPr>
          <a:xfrm>
            <a:off x="6715673" y="2424352"/>
            <a:ext cx="318480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16">
            <a:extLst>
              <a:ext uri="{FF2B5EF4-FFF2-40B4-BE49-F238E27FC236}">
                <a16:creationId xmlns:a16="http://schemas.microsoft.com/office/drawing/2014/main" id="{F26EBC96-70CC-4146-859B-DA314A26C128}"/>
              </a:ext>
            </a:extLst>
          </p:cNvPr>
          <p:cNvSpPr>
            <a:spLocks noGrp="1"/>
          </p:cNvSpPr>
          <p:nvPr>
            <p:ph type="body" sz="quarter" idx="15" hasCustomPrompt="1"/>
          </p:nvPr>
        </p:nvSpPr>
        <p:spPr>
          <a:xfrm>
            <a:off x="6715674" y="1866465"/>
            <a:ext cx="3184807"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10" name="Text Placeholder 20">
            <a:extLst>
              <a:ext uri="{FF2B5EF4-FFF2-40B4-BE49-F238E27FC236}">
                <a16:creationId xmlns:a16="http://schemas.microsoft.com/office/drawing/2014/main" id="{9261E854-D43F-4709-9A83-89B734FF80A1}"/>
              </a:ext>
            </a:extLst>
          </p:cNvPr>
          <p:cNvSpPr>
            <a:spLocks noGrp="1"/>
          </p:cNvSpPr>
          <p:nvPr>
            <p:ph type="body" sz="quarter" idx="16"/>
          </p:nvPr>
        </p:nvSpPr>
        <p:spPr>
          <a:xfrm>
            <a:off x="6715674" y="2674168"/>
            <a:ext cx="3184807"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362203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C6C8-F959-491E-A6EC-DB8E1EF4F571}"/>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5DB5205-A9C8-4BE5-97DD-43B2DB68CDF3}"/>
              </a:ext>
            </a:extLst>
          </p:cNvPr>
          <p:cNvSpPr/>
          <p:nvPr userDrawn="1"/>
        </p:nvSpPr>
        <p:spPr>
          <a:xfrm>
            <a:off x="4492572" y="1565413"/>
            <a:ext cx="3270355" cy="4192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bg1"/>
              </a:solidFill>
            </a:endParaRPr>
          </a:p>
        </p:txBody>
      </p:sp>
      <p:cxnSp>
        <p:nvCxnSpPr>
          <p:cNvPr id="5" name="Straight Connector 4">
            <a:extLst>
              <a:ext uri="{FF2B5EF4-FFF2-40B4-BE49-F238E27FC236}">
                <a16:creationId xmlns:a16="http://schemas.microsoft.com/office/drawing/2014/main" id="{DF5676F1-9A84-49B0-95F3-8456A624DC1F}"/>
              </a:ext>
            </a:extLst>
          </p:cNvPr>
          <p:cNvCxnSpPr>
            <a:cxnSpLocks/>
          </p:cNvCxnSpPr>
          <p:nvPr userDrawn="1"/>
        </p:nvCxnSpPr>
        <p:spPr>
          <a:xfrm>
            <a:off x="4800697" y="2395695"/>
            <a:ext cx="265191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B1B4789B-C61A-4758-8491-68C3EDDDE75F}"/>
              </a:ext>
            </a:extLst>
          </p:cNvPr>
          <p:cNvSpPr>
            <a:spLocks noGrp="1"/>
          </p:cNvSpPr>
          <p:nvPr>
            <p:ph type="body" sz="quarter" idx="12" hasCustomPrompt="1"/>
          </p:nvPr>
        </p:nvSpPr>
        <p:spPr>
          <a:xfrm>
            <a:off x="4800698" y="1837808"/>
            <a:ext cx="2651910" cy="316892"/>
          </a:xfrm>
        </p:spPr>
        <p:txBody>
          <a:bodyPr anchor="ctr">
            <a:noAutofit/>
          </a:bodyPr>
          <a:lstStyle>
            <a:lvl1pPr marL="0" indent="0" algn="ctr">
              <a:lnSpc>
                <a:spcPct val="100000"/>
              </a:lnSpc>
              <a:spcBef>
                <a:spcPts val="0"/>
              </a:spcBef>
              <a:buNone/>
              <a:defRPr sz="3200">
                <a:solidFill>
                  <a:schemeClr val="tx2"/>
                </a:solidFill>
              </a:defRPr>
            </a:lvl1pPr>
          </a:lstStyle>
          <a:p>
            <a:pPr lvl="0"/>
            <a:r>
              <a:rPr lang="en-US" dirty="0"/>
              <a:t>Title Text</a:t>
            </a:r>
          </a:p>
        </p:txBody>
      </p:sp>
      <p:sp>
        <p:nvSpPr>
          <p:cNvPr id="12" name="Text Placeholder 20">
            <a:extLst>
              <a:ext uri="{FF2B5EF4-FFF2-40B4-BE49-F238E27FC236}">
                <a16:creationId xmlns:a16="http://schemas.microsoft.com/office/drawing/2014/main" id="{35211CCF-51D5-4FE3-BFCE-E52086205F78}"/>
              </a:ext>
            </a:extLst>
          </p:cNvPr>
          <p:cNvSpPr>
            <a:spLocks noGrp="1"/>
          </p:cNvSpPr>
          <p:nvPr>
            <p:ph type="body" sz="quarter" idx="14"/>
          </p:nvPr>
        </p:nvSpPr>
        <p:spPr>
          <a:xfrm>
            <a:off x="4800698" y="2645511"/>
            <a:ext cx="2651910" cy="2469394"/>
          </a:xfrm>
        </p:spPr>
        <p:txBody>
          <a:bodyPr>
            <a:noAutofit/>
          </a:bodyPr>
          <a:lstStyle>
            <a:lvl1pPr>
              <a:lnSpc>
                <a:spcPct val="100000"/>
              </a:lnSpc>
              <a:defRPr sz="2000">
                <a:solidFill>
                  <a:sysClr val="windowText" lastClr="000000"/>
                </a:solidFill>
              </a:defRPr>
            </a:lvl1pPr>
            <a:lvl2pPr>
              <a:defRPr sz="1800">
                <a:solidFill>
                  <a:sysClr val="windowText" lastClr="000000"/>
                </a:solidFill>
              </a:defRPr>
            </a:lvl2pPr>
            <a:lvl3pPr>
              <a:defRPr sz="1600">
                <a:solidFill>
                  <a:sysClr val="windowText" lastClr="000000"/>
                </a:solidFill>
              </a:defRPr>
            </a:lvl3pPr>
            <a:lvl4pPr>
              <a:defRPr sz="1400">
                <a:solidFill>
                  <a:sysClr val="windowText" lastClr="000000"/>
                </a:solidFill>
              </a:defRPr>
            </a:lvl4pPr>
            <a:lvl5pPr>
              <a:defRPr sz="1400">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85F0AB1B-8B20-49B1-87B8-D8AE1B68A6F7}"/>
              </a:ext>
            </a:extLst>
          </p:cNvPr>
          <p:cNvSpPr/>
          <p:nvPr userDrawn="1"/>
        </p:nvSpPr>
        <p:spPr>
          <a:xfrm>
            <a:off x="7969145" y="1565413"/>
            <a:ext cx="3270355" cy="419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Connector 18">
            <a:extLst>
              <a:ext uri="{FF2B5EF4-FFF2-40B4-BE49-F238E27FC236}">
                <a16:creationId xmlns:a16="http://schemas.microsoft.com/office/drawing/2014/main" id="{A49452DA-04E0-47E1-99A9-791096465B8A}"/>
              </a:ext>
            </a:extLst>
          </p:cNvPr>
          <p:cNvCxnSpPr>
            <a:cxnSpLocks/>
          </p:cNvCxnSpPr>
          <p:nvPr userDrawn="1"/>
        </p:nvCxnSpPr>
        <p:spPr>
          <a:xfrm>
            <a:off x="8277270" y="2395695"/>
            <a:ext cx="265191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9EB3122D-170B-455C-BC7A-387AF1557EBE}"/>
              </a:ext>
            </a:extLst>
          </p:cNvPr>
          <p:cNvSpPr>
            <a:spLocks noGrp="1"/>
          </p:cNvSpPr>
          <p:nvPr>
            <p:ph type="body" sz="quarter" idx="15" hasCustomPrompt="1"/>
          </p:nvPr>
        </p:nvSpPr>
        <p:spPr>
          <a:xfrm>
            <a:off x="8277271" y="1837808"/>
            <a:ext cx="2651910"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21" name="Text Placeholder 20">
            <a:extLst>
              <a:ext uri="{FF2B5EF4-FFF2-40B4-BE49-F238E27FC236}">
                <a16:creationId xmlns:a16="http://schemas.microsoft.com/office/drawing/2014/main" id="{83DCC3BB-A1D4-4766-B2F0-4D8E8E438D80}"/>
              </a:ext>
            </a:extLst>
          </p:cNvPr>
          <p:cNvSpPr>
            <a:spLocks noGrp="1"/>
          </p:cNvSpPr>
          <p:nvPr>
            <p:ph type="body" sz="quarter" idx="16"/>
          </p:nvPr>
        </p:nvSpPr>
        <p:spPr>
          <a:xfrm>
            <a:off x="8277271" y="2645511"/>
            <a:ext cx="2651910"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0793B2CD-10E9-4831-8E07-8A71F3E15130}"/>
              </a:ext>
            </a:extLst>
          </p:cNvPr>
          <p:cNvSpPr/>
          <p:nvPr userDrawn="1"/>
        </p:nvSpPr>
        <p:spPr>
          <a:xfrm>
            <a:off x="1015999" y="1565413"/>
            <a:ext cx="3270355" cy="41924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cxnSp>
        <p:nvCxnSpPr>
          <p:cNvPr id="23" name="Straight Connector 22">
            <a:extLst>
              <a:ext uri="{FF2B5EF4-FFF2-40B4-BE49-F238E27FC236}">
                <a16:creationId xmlns:a16="http://schemas.microsoft.com/office/drawing/2014/main" id="{D52EFA54-EC81-4618-92E2-ED6F79C90991}"/>
              </a:ext>
            </a:extLst>
          </p:cNvPr>
          <p:cNvCxnSpPr>
            <a:cxnSpLocks/>
          </p:cNvCxnSpPr>
          <p:nvPr userDrawn="1"/>
        </p:nvCxnSpPr>
        <p:spPr>
          <a:xfrm>
            <a:off x="1324124" y="2395695"/>
            <a:ext cx="265191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85C9F318-48D2-4A0E-8294-82A4AEBCBFFE}"/>
              </a:ext>
            </a:extLst>
          </p:cNvPr>
          <p:cNvSpPr>
            <a:spLocks noGrp="1"/>
          </p:cNvSpPr>
          <p:nvPr>
            <p:ph type="body" sz="quarter" idx="17" hasCustomPrompt="1"/>
          </p:nvPr>
        </p:nvSpPr>
        <p:spPr>
          <a:xfrm>
            <a:off x="1324125" y="1837808"/>
            <a:ext cx="2651910" cy="316892"/>
          </a:xfrm>
        </p:spPr>
        <p:txBody>
          <a:bodyPr anchor="ctr">
            <a:noAutofit/>
          </a:bodyPr>
          <a:lstStyle>
            <a:lvl1pPr marL="0" indent="0" algn="ctr">
              <a:lnSpc>
                <a:spcPct val="100000"/>
              </a:lnSpc>
              <a:spcBef>
                <a:spcPts val="0"/>
              </a:spcBef>
              <a:buNone/>
              <a:defRPr sz="3200">
                <a:solidFill>
                  <a:schemeClr val="bg2"/>
                </a:solidFill>
              </a:defRPr>
            </a:lvl1pPr>
          </a:lstStyle>
          <a:p>
            <a:pPr lvl="0"/>
            <a:r>
              <a:rPr lang="en-US" dirty="0"/>
              <a:t>Title Text</a:t>
            </a:r>
          </a:p>
        </p:txBody>
      </p:sp>
      <p:sp>
        <p:nvSpPr>
          <p:cNvPr id="25" name="Text Placeholder 20">
            <a:extLst>
              <a:ext uri="{FF2B5EF4-FFF2-40B4-BE49-F238E27FC236}">
                <a16:creationId xmlns:a16="http://schemas.microsoft.com/office/drawing/2014/main" id="{F8DA2BBC-FE76-4BDF-88AD-CCCFACA2234B}"/>
              </a:ext>
            </a:extLst>
          </p:cNvPr>
          <p:cNvSpPr>
            <a:spLocks noGrp="1"/>
          </p:cNvSpPr>
          <p:nvPr>
            <p:ph type="body" sz="quarter" idx="18"/>
          </p:nvPr>
        </p:nvSpPr>
        <p:spPr>
          <a:xfrm>
            <a:off x="1324125" y="2645511"/>
            <a:ext cx="2651910" cy="2469394"/>
          </a:xfrm>
        </p:spPr>
        <p:txBody>
          <a:bodyPr>
            <a:noAutofit/>
          </a:bodyPr>
          <a:lstStyle>
            <a:lvl1pPr>
              <a:lnSpc>
                <a:spcPct val="100000"/>
              </a:lnSpc>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707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4963258" y="4497387"/>
            <a:ext cx="6374423" cy="1600200"/>
          </a:xfrm>
        </p:spPr>
        <p:txBody>
          <a:bodyPr anchor="b">
            <a:normAutofit/>
          </a:bodyPr>
          <a:lstStyle>
            <a:lvl1pPr>
              <a:defRPr sz="54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hasCustomPrompt="1"/>
          </p:nvPr>
        </p:nvSpPr>
        <p:spPr>
          <a:xfrm>
            <a:off x="0" y="0"/>
            <a:ext cx="4541104"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 </a:t>
            </a:r>
          </a:p>
          <a:p>
            <a:r>
              <a:rPr lang="en-US" dirty="0"/>
              <a:t>or Color Block</a:t>
            </a:r>
          </a:p>
        </p:txBody>
      </p:sp>
    </p:spTree>
    <p:extLst>
      <p:ext uri="{BB962C8B-B14F-4D97-AF65-F5344CB8AC3E}">
        <p14:creationId xmlns:p14="http://schemas.microsoft.com/office/powerpoint/2010/main" val="2294205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F9D3C2A-98BE-458A-812D-CBA3DAB9E9C5}"/>
              </a:ext>
            </a:extLst>
          </p:cNvPr>
          <p:cNvSpPr/>
          <p:nvPr userDrawn="1"/>
        </p:nvSpPr>
        <p:spPr>
          <a:xfrm>
            <a:off x="611698" y="1548686"/>
            <a:ext cx="2620238" cy="42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B140F65-3749-4DE8-BF63-BFA7427D92D8}"/>
              </a:ext>
            </a:extLst>
          </p:cNvPr>
          <p:cNvCxnSpPr>
            <a:cxnSpLocks/>
          </p:cNvCxnSpPr>
          <p:nvPr userDrawn="1"/>
        </p:nvCxnSpPr>
        <p:spPr>
          <a:xfrm>
            <a:off x="1217949"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Picture Placeholder 12">
            <a:extLst>
              <a:ext uri="{FF2B5EF4-FFF2-40B4-BE49-F238E27FC236}">
                <a16:creationId xmlns:a16="http://schemas.microsoft.com/office/drawing/2014/main" id="{67FFEF82-81A2-48C4-9A2E-C286193D8D80}"/>
              </a:ext>
            </a:extLst>
          </p:cNvPr>
          <p:cNvSpPr>
            <a:spLocks noGrp="1"/>
          </p:cNvSpPr>
          <p:nvPr>
            <p:ph type="pic" sz="quarter" idx="25" hasCustomPrompt="1"/>
          </p:nvPr>
        </p:nvSpPr>
        <p:spPr>
          <a:xfrm>
            <a:off x="1397769" y="1688386"/>
            <a:ext cx="1048096" cy="863600"/>
          </a:xfrm>
          <a:prstGeom prst="rect">
            <a:avLst/>
          </a:prstGeom>
        </p:spPr>
        <p:txBody>
          <a:bodyPr/>
          <a:lstStyle>
            <a:lvl1pPr marL="0" indent="0" algn="ctr">
              <a:buNone/>
              <a:defRPr/>
            </a:lvl1pPr>
          </a:lstStyle>
          <a:p>
            <a:r>
              <a:rPr lang="en-US" dirty="0"/>
              <a:t>Icon</a:t>
            </a:r>
          </a:p>
        </p:txBody>
      </p:sp>
      <p:sp>
        <p:nvSpPr>
          <p:cNvPr id="29" name="Text Placeholder 2">
            <a:extLst>
              <a:ext uri="{FF2B5EF4-FFF2-40B4-BE49-F238E27FC236}">
                <a16:creationId xmlns:a16="http://schemas.microsoft.com/office/drawing/2014/main" id="{1C57FCF3-3285-449E-8A7D-EA1618B1D1E7}"/>
              </a:ext>
            </a:extLst>
          </p:cNvPr>
          <p:cNvSpPr>
            <a:spLocks noGrp="1"/>
          </p:cNvSpPr>
          <p:nvPr>
            <p:ph type="body" sz="quarter" idx="26" hasCustomPrompt="1"/>
          </p:nvPr>
        </p:nvSpPr>
        <p:spPr>
          <a:xfrm>
            <a:off x="760692"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30" name="Text Placeholder 4">
            <a:extLst>
              <a:ext uri="{FF2B5EF4-FFF2-40B4-BE49-F238E27FC236}">
                <a16:creationId xmlns:a16="http://schemas.microsoft.com/office/drawing/2014/main" id="{8ACF64CE-A048-43E3-8EE9-3E57D9AE3626}"/>
              </a:ext>
            </a:extLst>
          </p:cNvPr>
          <p:cNvSpPr>
            <a:spLocks noGrp="1"/>
          </p:cNvSpPr>
          <p:nvPr>
            <p:ph type="body" sz="quarter" idx="27" hasCustomPrompt="1"/>
          </p:nvPr>
        </p:nvSpPr>
        <p:spPr>
          <a:xfrm>
            <a:off x="760692"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31" name="Rectangle 30">
            <a:extLst>
              <a:ext uri="{FF2B5EF4-FFF2-40B4-BE49-F238E27FC236}">
                <a16:creationId xmlns:a16="http://schemas.microsoft.com/office/drawing/2014/main" id="{F8789CD9-3F65-4DA5-AE64-72B918AA1017}"/>
              </a:ext>
            </a:extLst>
          </p:cNvPr>
          <p:cNvSpPr/>
          <p:nvPr userDrawn="1"/>
        </p:nvSpPr>
        <p:spPr>
          <a:xfrm>
            <a:off x="3392647" y="1548686"/>
            <a:ext cx="2620238" cy="426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C0B10D6-98B2-43E0-8F22-9F77F804C214}"/>
              </a:ext>
            </a:extLst>
          </p:cNvPr>
          <p:cNvCxnSpPr>
            <a:cxnSpLocks/>
          </p:cNvCxnSpPr>
          <p:nvPr userDrawn="1"/>
        </p:nvCxnSpPr>
        <p:spPr>
          <a:xfrm>
            <a:off x="3998898" y="2717086"/>
            <a:ext cx="14077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Picture Placeholder 12">
            <a:extLst>
              <a:ext uri="{FF2B5EF4-FFF2-40B4-BE49-F238E27FC236}">
                <a16:creationId xmlns:a16="http://schemas.microsoft.com/office/drawing/2014/main" id="{C455909B-8614-45D9-BD7E-46059EF90B02}"/>
              </a:ext>
            </a:extLst>
          </p:cNvPr>
          <p:cNvSpPr>
            <a:spLocks noGrp="1"/>
          </p:cNvSpPr>
          <p:nvPr>
            <p:ph type="pic" sz="quarter" idx="28" hasCustomPrompt="1"/>
          </p:nvPr>
        </p:nvSpPr>
        <p:spPr>
          <a:xfrm>
            <a:off x="4178718" y="1688386"/>
            <a:ext cx="1048096" cy="863600"/>
          </a:xfrm>
          <a:prstGeom prst="rect">
            <a:avLst/>
          </a:prstGeom>
        </p:spPr>
        <p:txBody>
          <a:bodyPr/>
          <a:lstStyle>
            <a:lvl1pPr marL="0" indent="0" algn="ctr">
              <a:buNone/>
              <a:defRPr/>
            </a:lvl1pPr>
          </a:lstStyle>
          <a:p>
            <a:r>
              <a:rPr lang="en-US" dirty="0"/>
              <a:t>Icon</a:t>
            </a:r>
          </a:p>
        </p:txBody>
      </p:sp>
      <p:sp>
        <p:nvSpPr>
          <p:cNvPr id="34" name="Text Placeholder 2">
            <a:extLst>
              <a:ext uri="{FF2B5EF4-FFF2-40B4-BE49-F238E27FC236}">
                <a16:creationId xmlns:a16="http://schemas.microsoft.com/office/drawing/2014/main" id="{02C5F82F-A345-4671-A945-F93B27FB30AC}"/>
              </a:ext>
            </a:extLst>
          </p:cNvPr>
          <p:cNvSpPr>
            <a:spLocks noGrp="1"/>
          </p:cNvSpPr>
          <p:nvPr>
            <p:ph type="body" sz="quarter" idx="29" hasCustomPrompt="1"/>
          </p:nvPr>
        </p:nvSpPr>
        <p:spPr>
          <a:xfrm>
            <a:off x="3541641"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ysClr val="windowText" lastClr="000000"/>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35" name="Text Placeholder 4">
            <a:extLst>
              <a:ext uri="{FF2B5EF4-FFF2-40B4-BE49-F238E27FC236}">
                <a16:creationId xmlns:a16="http://schemas.microsoft.com/office/drawing/2014/main" id="{838F8583-7C27-4BEE-91D2-D9E1ABAAC284}"/>
              </a:ext>
            </a:extLst>
          </p:cNvPr>
          <p:cNvSpPr>
            <a:spLocks noGrp="1"/>
          </p:cNvSpPr>
          <p:nvPr>
            <p:ph type="body" sz="quarter" idx="30" hasCustomPrompt="1"/>
          </p:nvPr>
        </p:nvSpPr>
        <p:spPr>
          <a:xfrm>
            <a:off x="3541641" y="3288586"/>
            <a:ext cx="2322251" cy="2311400"/>
          </a:xfrm>
          <a:prstGeom prst="rect">
            <a:avLst/>
          </a:prstGeom>
        </p:spPr>
        <p:txBody>
          <a:bodyPr/>
          <a:lstStyle>
            <a:lvl1pPr marL="0" indent="0" algn="ctr">
              <a:buNone/>
              <a:defRPr sz="1600">
                <a:solidFill>
                  <a:sysClr val="windowText" lastClr="000000"/>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36" name="Rectangle 35">
            <a:extLst>
              <a:ext uri="{FF2B5EF4-FFF2-40B4-BE49-F238E27FC236}">
                <a16:creationId xmlns:a16="http://schemas.microsoft.com/office/drawing/2014/main" id="{8F5F6735-915F-4F9B-9E31-B5E52ED45868}"/>
              </a:ext>
            </a:extLst>
          </p:cNvPr>
          <p:cNvSpPr/>
          <p:nvPr userDrawn="1"/>
        </p:nvSpPr>
        <p:spPr>
          <a:xfrm>
            <a:off x="6173596" y="1548686"/>
            <a:ext cx="2620238"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24BB37-78F0-4B77-B32F-9983FFA95A70}"/>
              </a:ext>
            </a:extLst>
          </p:cNvPr>
          <p:cNvCxnSpPr>
            <a:cxnSpLocks/>
          </p:cNvCxnSpPr>
          <p:nvPr userDrawn="1"/>
        </p:nvCxnSpPr>
        <p:spPr>
          <a:xfrm>
            <a:off x="6779847"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Picture Placeholder 12">
            <a:extLst>
              <a:ext uri="{FF2B5EF4-FFF2-40B4-BE49-F238E27FC236}">
                <a16:creationId xmlns:a16="http://schemas.microsoft.com/office/drawing/2014/main" id="{EF02BA1D-CCD3-4C14-93B2-CD07F577CD4D}"/>
              </a:ext>
            </a:extLst>
          </p:cNvPr>
          <p:cNvSpPr>
            <a:spLocks noGrp="1"/>
          </p:cNvSpPr>
          <p:nvPr>
            <p:ph type="pic" sz="quarter" idx="31" hasCustomPrompt="1"/>
          </p:nvPr>
        </p:nvSpPr>
        <p:spPr>
          <a:xfrm>
            <a:off x="6959667" y="1688386"/>
            <a:ext cx="1048096" cy="863600"/>
          </a:xfrm>
          <a:prstGeom prst="rect">
            <a:avLst/>
          </a:prstGeom>
        </p:spPr>
        <p:txBody>
          <a:bodyPr/>
          <a:lstStyle>
            <a:lvl1pPr marL="0" indent="0" algn="ctr">
              <a:buNone/>
              <a:defRPr/>
            </a:lvl1pPr>
          </a:lstStyle>
          <a:p>
            <a:r>
              <a:rPr lang="en-US" dirty="0"/>
              <a:t>Icon</a:t>
            </a:r>
          </a:p>
        </p:txBody>
      </p:sp>
      <p:sp>
        <p:nvSpPr>
          <p:cNvPr id="39" name="Text Placeholder 2">
            <a:extLst>
              <a:ext uri="{FF2B5EF4-FFF2-40B4-BE49-F238E27FC236}">
                <a16:creationId xmlns:a16="http://schemas.microsoft.com/office/drawing/2014/main" id="{3BDF7FA7-7C2F-4C78-B41E-BF85D05DF392}"/>
              </a:ext>
            </a:extLst>
          </p:cNvPr>
          <p:cNvSpPr>
            <a:spLocks noGrp="1"/>
          </p:cNvSpPr>
          <p:nvPr>
            <p:ph type="body" sz="quarter" idx="32" hasCustomPrompt="1"/>
          </p:nvPr>
        </p:nvSpPr>
        <p:spPr>
          <a:xfrm>
            <a:off x="6322590"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0" name="Text Placeholder 4">
            <a:extLst>
              <a:ext uri="{FF2B5EF4-FFF2-40B4-BE49-F238E27FC236}">
                <a16:creationId xmlns:a16="http://schemas.microsoft.com/office/drawing/2014/main" id="{169A23B5-35E8-4679-92E7-2A9E311D59CD}"/>
              </a:ext>
            </a:extLst>
          </p:cNvPr>
          <p:cNvSpPr>
            <a:spLocks noGrp="1"/>
          </p:cNvSpPr>
          <p:nvPr>
            <p:ph type="body" sz="quarter" idx="33" hasCustomPrompt="1"/>
          </p:nvPr>
        </p:nvSpPr>
        <p:spPr>
          <a:xfrm>
            <a:off x="6322590"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41" name="Rectangle 40">
            <a:extLst>
              <a:ext uri="{FF2B5EF4-FFF2-40B4-BE49-F238E27FC236}">
                <a16:creationId xmlns:a16="http://schemas.microsoft.com/office/drawing/2014/main" id="{C6E6239D-91C7-4D58-8B9F-050463FFF44A}"/>
              </a:ext>
            </a:extLst>
          </p:cNvPr>
          <p:cNvSpPr/>
          <p:nvPr userDrawn="1"/>
        </p:nvSpPr>
        <p:spPr>
          <a:xfrm>
            <a:off x="8953071" y="1548686"/>
            <a:ext cx="2620238" cy="4267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2F846D-18F9-4E1E-9A12-C5B88CBF2043}"/>
              </a:ext>
            </a:extLst>
          </p:cNvPr>
          <p:cNvCxnSpPr>
            <a:cxnSpLocks/>
          </p:cNvCxnSpPr>
          <p:nvPr userDrawn="1"/>
        </p:nvCxnSpPr>
        <p:spPr>
          <a:xfrm>
            <a:off x="9559322" y="2717086"/>
            <a:ext cx="14077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Picture Placeholder 12">
            <a:extLst>
              <a:ext uri="{FF2B5EF4-FFF2-40B4-BE49-F238E27FC236}">
                <a16:creationId xmlns:a16="http://schemas.microsoft.com/office/drawing/2014/main" id="{C6D10D8B-E1F5-4322-99B6-5D946E1C772C}"/>
              </a:ext>
            </a:extLst>
          </p:cNvPr>
          <p:cNvSpPr>
            <a:spLocks noGrp="1"/>
          </p:cNvSpPr>
          <p:nvPr>
            <p:ph type="pic" sz="quarter" idx="34" hasCustomPrompt="1"/>
          </p:nvPr>
        </p:nvSpPr>
        <p:spPr>
          <a:xfrm>
            <a:off x="9739142" y="1688386"/>
            <a:ext cx="1048096" cy="863600"/>
          </a:xfrm>
          <a:prstGeom prst="rect">
            <a:avLst/>
          </a:prstGeom>
        </p:spPr>
        <p:txBody>
          <a:bodyPr/>
          <a:lstStyle>
            <a:lvl1pPr marL="0" indent="0" algn="ctr">
              <a:buNone/>
              <a:defRPr/>
            </a:lvl1pPr>
          </a:lstStyle>
          <a:p>
            <a:r>
              <a:rPr lang="en-US" dirty="0"/>
              <a:t>Icon</a:t>
            </a:r>
          </a:p>
        </p:txBody>
      </p:sp>
      <p:sp>
        <p:nvSpPr>
          <p:cNvPr id="44" name="Text Placeholder 2">
            <a:extLst>
              <a:ext uri="{FF2B5EF4-FFF2-40B4-BE49-F238E27FC236}">
                <a16:creationId xmlns:a16="http://schemas.microsoft.com/office/drawing/2014/main" id="{A924F394-269D-458C-8227-8B705308045B}"/>
              </a:ext>
            </a:extLst>
          </p:cNvPr>
          <p:cNvSpPr>
            <a:spLocks noGrp="1"/>
          </p:cNvSpPr>
          <p:nvPr>
            <p:ph type="body" sz="quarter" idx="35" hasCustomPrompt="1"/>
          </p:nvPr>
        </p:nvSpPr>
        <p:spPr>
          <a:xfrm>
            <a:off x="9102065" y="2856786"/>
            <a:ext cx="2322250" cy="431797"/>
          </a:xfrm>
          <a:prstGeom prst="rect">
            <a:avLst/>
          </a:prstGeom>
        </p:spPr>
        <p:txBody>
          <a:bodyPr/>
          <a:lstStyle>
            <a:lvl1pPr marL="0" indent="0" algn="ctr">
              <a:buClr>
                <a:schemeClr val="accent2"/>
              </a:buClr>
              <a:buFont typeface="Wingdings" panose="05000000000000000000" pitchFamily="2" charset="2"/>
              <a:buNone/>
              <a:defRPr sz="2000" b="1">
                <a:solidFill>
                  <a:schemeClr val="bg2"/>
                </a:solidFill>
                <a:latin typeface="+mj-lt"/>
              </a:defRPr>
            </a:lvl1pPr>
            <a:lvl2pPr marL="457200" indent="0" algn="ctr">
              <a:buClr>
                <a:schemeClr val="accent2"/>
              </a:buClr>
              <a:buFont typeface="Wingdings" panose="05000000000000000000" pitchFamily="2" charset="2"/>
              <a:buNone/>
              <a:defRPr sz="2000"/>
            </a:lvl2pPr>
            <a:lvl3pPr marL="914400" indent="0">
              <a:buClr>
                <a:schemeClr val="accent2"/>
              </a:buClr>
              <a:buFont typeface="Wingdings" panose="05000000000000000000" pitchFamily="2" charset="2"/>
              <a:buNone/>
              <a:defRPr/>
            </a:lvl3pPr>
            <a:lvl4pPr marL="1371600" indent="0">
              <a:buClr>
                <a:schemeClr val="accent2"/>
              </a:buClr>
              <a:buFont typeface="Wingdings" panose="05000000000000000000" pitchFamily="2" charset="2"/>
              <a:buNone/>
              <a:defRPr/>
            </a:lvl4pPr>
            <a:lvl5pPr marL="1828800" indent="0">
              <a:buClr>
                <a:schemeClr val="accent2"/>
              </a:buClr>
              <a:buFont typeface="Wingdings" panose="05000000000000000000" pitchFamily="2" charset="2"/>
              <a:buNone/>
              <a:defRPr/>
            </a:lvl5pPr>
          </a:lstStyle>
          <a:p>
            <a:pPr lvl="0"/>
            <a:r>
              <a:rPr lang="en-US" dirty="0"/>
              <a:t>Key Point</a:t>
            </a:r>
          </a:p>
        </p:txBody>
      </p:sp>
      <p:sp>
        <p:nvSpPr>
          <p:cNvPr id="45" name="Text Placeholder 4">
            <a:extLst>
              <a:ext uri="{FF2B5EF4-FFF2-40B4-BE49-F238E27FC236}">
                <a16:creationId xmlns:a16="http://schemas.microsoft.com/office/drawing/2014/main" id="{99258B23-F9B7-41FF-958F-AFEE2BA947D6}"/>
              </a:ext>
            </a:extLst>
          </p:cNvPr>
          <p:cNvSpPr>
            <a:spLocks noGrp="1"/>
          </p:cNvSpPr>
          <p:nvPr>
            <p:ph type="body" sz="quarter" idx="36" hasCustomPrompt="1"/>
          </p:nvPr>
        </p:nvSpPr>
        <p:spPr>
          <a:xfrm>
            <a:off x="9102065" y="3288586"/>
            <a:ext cx="2322251" cy="2311400"/>
          </a:xfrm>
          <a:prstGeom prst="rect">
            <a:avLst/>
          </a:prstGeom>
        </p:spPr>
        <p:txBody>
          <a:bodyPr/>
          <a:lstStyle>
            <a:lvl1pPr marL="0" indent="0" algn="ctr">
              <a:buNone/>
              <a:defRPr sz="1600">
                <a:solidFill>
                  <a:schemeClr val="bg2"/>
                </a:solidFill>
                <a:latin typeface="+mn-lt"/>
                <a:cs typeface="Arial" panose="020B0604020202020204" pitchFamily="34" charset="0"/>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Description Text</a:t>
            </a:r>
          </a:p>
        </p:txBody>
      </p:sp>
      <p:sp>
        <p:nvSpPr>
          <p:cNvPr id="24" name="Title 1">
            <a:extLst>
              <a:ext uri="{FF2B5EF4-FFF2-40B4-BE49-F238E27FC236}">
                <a16:creationId xmlns:a16="http://schemas.microsoft.com/office/drawing/2014/main" id="{932BA48C-882F-47B4-B28E-D2CAA5D5C202}"/>
              </a:ext>
            </a:extLst>
          </p:cNvPr>
          <p:cNvSpPr>
            <a:spLocks noGrp="1"/>
          </p:cNvSpPr>
          <p:nvPr>
            <p:ph type="title"/>
          </p:nvPr>
        </p:nvSpPr>
        <p:spPr>
          <a:xfrm>
            <a:off x="611698" y="570450"/>
            <a:ext cx="10742102" cy="909320"/>
          </a:xfrm>
        </p:spPr>
        <p:txBody>
          <a:bodyPr/>
          <a:lstStyle/>
          <a:p>
            <a:r>
              <a:rPr lang="en-US"/>
              <a:t>Click to edit Master title style</a:t>
            </a:r>
          </a:p>
        </p:txBody>
      </p:sp>
    </p:spTree>
    <p:extLst>
      <p:ext uri="{BB962C8B-B14F-4D97-AF65-F5344CB8AC3E}">
        <p14:creationId xmlns:p14="http://schemas.microsoft.com/office/powerpoint/2010/main" val="201234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6166-D670-4176-BEC7-43F4A306CE4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92357-D70C-4FE6-AA74-D09C87335FC3}"/>
              </a:ext>
            </a:extLst>
          </p:cNvPr>
          <p:cNvSpPr>
            <a:spLocks noGrp="1"/>
          </p:cNvSpPr>
          <p:nvPr>
            <p:ph idx="1"/>
          </p:nvPr>
        </p:nvSpPr>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49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A85F-2806-4912-A1EC-085F670D3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6B12A2-0077-404E-80E8-9F93C236B2F7}"/>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FE19F5-096F-405F-9D7D-AAAF26118E6B}"/>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458FDE-5D40-4F94-A390-E2C1709ED5ED}"/>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753A-067E-4413-894A-224062524E20}"/>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7B0143C-3744-4314-B6CB-20FCA1334C98}"/>
              </a:ext>
            </a:extLst>
          </p:cNvPr>
          <p:cNvSpPr txBox="1">
            <a:spLocks/>
          </p:cNvSpPr>
          <p:nvPr userDrawn="1"/>
        </p:nvSpPr>
        <p:spPr>
          <a:xfrm>
            <a:off x="8763000" y="6512945"/>
            <a:ext cx="2743200" cy="13652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529"/>
              </a:solidFill>
            </a:endParaRPr>
          </a:p>
        </p:txBody>
      </p:sp>
    </p:spTree>
    <p:extLst>
      <p:ext uri="{BB962C8B-B14F-4D97-AF65-F5344CB8AC3E}">
        <p14:creationId xmlns:p14="http://schemas.microsoft.com/office/powerpoint/2010/main" val="21368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216A-3170-4680-8E1E-27477205B4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426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2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6333-6C3A-4A81-9287-73A0555E0179}"/>
              </a:ext>
            </a:extLst>
          </p:cNvPr>
          <p:cNvSpPr>
            <a:spLocks noGrp="1"/>
          </p:cNvSpPr>
          <p:nvPr>
            <p:ph type="title"/>
          </p:nvPr>
        </p:nvSpPr>
        <p:spPr>
          <a:xfrm>
            <a:off x="838200" y="570450"/>
            <a:ext cx="4333920" cy="909320"/>
          </a:xfrm>
        </p:spPr>
        <p:txBody>
          <a:bodyPr/>
          <a:lstStyle/>
          <a:p>
            <a:r>
              <a:rPr lang="en-US"/>
              <a:t>Click to edit Master title style</a:t>
            </a:r>
          </a:p>
        </p:txBody>
      </p:sp>
      <p:sp>
        <p:nvSpPr>
          <p:cNvPr id="3" name="Rectangle 2">
            <a:extLst>
              <a:ext uri="{FF2B5EF4-FFF2-40B4-BE49-F238E27FC236}">
                <a16:creationId xmlns:a16="http://schemas.microsoft.com/office/drawing/2014/main" id="{68338D52-42B6-48BE-B6EE-4E52181B38F2}"/>
              </a:ext>
            </a:extLst>
          </p:cNvPr>
          <p:cNvSpPr/>
          <p:nvPr userDrawn="1"/>
        </p:nvSpPr>
        <p:spPr>
          <a:xfrm>
            <a:off x="5366456" y="503767"/>
            <a:ext cx="3091237" cy="50884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 name="Straight Connector 3">
            <a:extLst>
              <a:ext uri="{FF2B5EF4-FFF2-40B4-BE49-F238E27FC236}">
                <a16:creationId xmlns:a16="http://schemas.microsoft.com/office/drawing/2014/main" id="{0A431787-6CB4-41C7-903C-79C5FDA92A08}"/>
              </a:ext>
            </a:extLst>
          </p:cNvPr>
          <p:cNvCxnSpPr>
            <a:cxnSpLocks/>
          </p:cNvCxnSpPr>
          <p:nvPr userDrawn="1"/>
        </p:nvCxnSpPr>
        <p:spPr>
          <a:xfrm>
            <a:off x="5886213" y="1856784"/>
            <a:ext cx="20726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80A533-6763-4201-A488-9464D7FB65F3}"/>
              </a:ext>
            </a:extLst>
          </p:cNvPr>
          <p:cNvSpPr/>
          <p:nvPr userDrawn="1"/>
        </p:nvSpPr>
        <p:spPr>
          <a:xfrm>
            <a:off x="8652029" y="503767"/>
            <a:ext cx="3091237" cy="508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B7B2465-3750-4FA9-838B-CCB09CFECD7C}"/>
              </a:ext>
            </a:extLst>
          </p:cNvPr>
          <p:cNvCxnSpPr>
            <a:cxnSpLocks/>
          </p:cNvCxnSpPr>
          <p:nvPr userDrawn="1"/>
        </p:nvCxnSpPr>
        <p:spPr>
          <a:xfrm>
            <a:off x="9161324" y="1851704"/>
            <a:ext cx="20726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6F48E65-928B-4438-BCDE-BD80A5B7C3B4}"/>
              </a:ext>
            </a:extLst>
          </p:cNvPr>
          <p:cNvSpPr>
            <a:spLocks noGrp="1"/>
          </p:cNvSpPr>
          <p:nvPr>
            <p:ph type="pic" sz="quarter" idx="10" hasCustomPrompt="1"/>
          </p:nvPr>
        </p:nvSpPr>
        <p:spPr>
          <a:xfrm>
            <a:off x="6279455" y="733204"/>
            <a:ext cx="1265237" cy="966787"/>
          </a:xfrm>
        </p:spPr>
        <p:txBody>
          <a:bodyPr anchor="ctr"/>
          <a:lstStyle>
            <a:lvl1pPr marL="0" indent="0" algn="ctr">
              <a:buNone/>
              <a:defRPr/>
            </a:lvl1pPr>
          </a:lstStyle>
          <a:p>
            <a:r>
              <a:rPr lang="en-US" dirty="0"/>
              <a:t>Icon</a:t>
            </a:r>
          </a:p>
        </p:txBody>
      </p:sp>
      <p:sp>
        <p:nvSpPr>
          <p:cNvPr id="15" name="Picture Placeholder 13">
            <a:extLst>
              <a:ext uri="{FF2B5EF4-FFF2-40B4-BE49-F238E27FC236}">
                <a16:creationId xmlns:a16="http://schemas.microsoft.com/office/drawing/2014/main" id="{7CA75B10-AD5C-4D96-9958-443EC558E4A2}"/>
              </a:ext>
            </a:extLst>
          </p:cNvPr>
          <p:cNvSpPr>
            <a:spLocks noGrp="1"/>
          </p:cNvSpPr>
          <p:nvPr>
            <p:ph type="pic" sz="quarter" idx="11" hasCustomPrompt="1"/>
          </p:nvPr>
        </p:nvSpPr>
        <p:spPr>
          <a:xfrm>
            <a:off x="9559348" y="733204"/>
            <a:ext cx="1265237" cy="966787"/>
          </a:xfrm>
        </p:spPr>
        <p:txBody>
          <a:bodyPr anchor="ctr"/>
          <a:lstStyle>
            <a:lvl1pPr marL="0" indent="0" algn="ctr">
              <a:buNone/>
              <a:defRPr/>
            </a:lvl1pPr>
          </a:lstStyle>
          <a:p>
            <a:r>
              <a:rPr lang="en-US" dirty="0"/>
              <a:t>Icon</a:t>
            </a:r>
          </a:p>
        </p:txBody>
      </p:sp>
      <p:sp>
        <p:nvSpPr>
          <p:cNvPr id="17" name="Text Placeholder 16">
            <a:extLst>
              <a:ext uri="{FF2B5EF4-FFF2-40B4-BE49-F238E27FC236}">
                <a16:creationId xmlns:a16="http://schemas.microsoft.com/office/drawing/2014/main" id="{B2A078F2-D1F1-4EF7-B74C-1FF451AB41FD}"/>
              </a:ext>
            </a:extLst>
          </p:cNvPr>
          <p:cNvSpPr>
            <a:spLocks noGrp="1"/>
          </p:cNvSpPr>
          <p:nvPr>
            <p:ph type="body" sz="quarter" idx="12" hasCustomPrompt="1"/>
          </p:nvPr>
        </p:nvSpPr>
        <p:spPr>
          <a:xfrm>
            <a:off x="5658741" y="2017901"/>
            <a:ext cx="2506663" cy="364660"/>
          </a:xfrm>
        </p:spPr>
        <p:txBody>
          <a:bodyPr anchor="ctr">
            <a:noAutofit/>
          </a:bodyPr>
          <a:lstStyle>
            <a:lvl1pPr marL="0" indent="0" algn="ctr">
              <a:buNone/>
              <a:defRPr sz="2400">
                <a:solidFill>
                  <a:schemeClr val="bg1"/>
                </a:solidFill>
              </a:defRPr>
            </a:lvl1pPr>
          </a:lstStyle>
          <a:p>
            <a:pPr lvl="0"/>
            <a:r>
              <a:rPr lang="en-US" dirty="0"/>
              <a:t>Title Text</a:t>
            </a:r>
          </a:p>
        </p:txBody>
      </p:sp>
      <p:sp>
        <p:nvSpPr>
          <p:cNvPr id="19" name="Text Placeholder 16">
            <a:extLst>
              <a:ext uri="{FF2B5EF4-FFF2-40B4-BE49-F238E27FC236}">
                <a16:creationId xmlns:a16="http://schemas.microsoft.com/office/drawing/2014/main" id="{EA7C6AA1-C7BE-44C1-8E19-20079F18840D}"/>
              </a:ext>
            </a:extLst>
          </p:cNvPr>
          <p:cNvSpPr>
            <a:spLocks noGrp="1"/>
          </p:cNvSpPr>
          <p:nvPr>
            <p:ph type="body" sz="quarter" idx="13" hasCustomPrompt="1"/>
          </p:nvPr>
        </p:nvSpPr>
        <p:spPr>
          <a:xfrm>
            <a:off x="8938634" y="2001475"/>
            <a:ext cx="2506663" cy="364660"/>
          </a:xfrm>
        </p:spPr>
        <p:txBody>
          <a:bodyPr anchor="ctr">
            <a:noAutofit/>
          </a:bodyPr>
          <a:lstStyle>
            <a:lvl1pPr marL="0" indent="0" algn="ctr">
              <a:buNone/>
              <a:defRPr sz="2400">
                <a:solidFill>
                  <a:schemeClr val="bg1"/>
                </a:solidFill>
              </a:defRPr>
            </a:lvl1pPr>
          </a:lstStyle>
          <a:p>
            <a:pPr lvl="0"/>
            <a:r>
              <a:rPr lang="en-US" dirty="0"/>
              <a:t>Title Text</a:t>
            </a:r>
          </a:p>
        </p:txBody>
      </p:sp>
      <p:sp>
        <p:nvSpPr>
          <p:cNvPr id="21" name="Text Placeholder 20">
            <a:extLst>
              <a:ext uri="{FF2B5EF4-FFF2-40B4-BE49-F238E27FC236}">
                <a16:creationId xmlns:a16="http://schemas.microsoft.com/office/drawing/2014/main" id="{D32D6F6B-E7E6-467E-9B2C-971AB3989BD2}"/>
              </a:ext>
            </a:extLst>
          </p:cNvPr>
          <p:cNvSpPr>
            <a:spLocks noGrp="1"/>
          </p:cNvSpPr>
          <p:nvPr>
            <p:ph type="body" sz="quarter" idx="14"/>
          </p:nvPr>
        </p:nvSpPr>
        <p:spPr>
          <a:xfrm>
            <a:off x="5504936" y="2539354"/>
            <a:ext cx="2814271" cy="2841625"/>
          </a:xfrm>
        </p:spPr>
        <p:txBody>
          <a:bodyPr>
            <a:noAutofit/>
          </a:bodyPr>
          <a:lstStyle>
            <a:lvl1pPr>
              <a:lnSpc>
                <a:spcPct val="100000"/>
              </a:lnSpc>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a:extLst>
              <a:ext uri="{FF2B5EF4-FFF2-40B4-BE49-F238E27FC236}">
                <a16:creationId xmlns:a16="http://schemas.microsoft.com/office/drawing/2014/main" id="{2401D9A3-FBB2-4F97-AE15-4516AE41CAED}"/>
              </a:ext>
            </a:extLst>
          </p:cNvPr>
          <p:cNvSpPr>
            <a:spLocks noGrp="1"/>
          </p:cNvSpPr>
          <p:nvPr>
            <p:ph type="body" sz="quarter" idx="15"/>
          </p:nvPr>
        </p:nvSpPr>
        <p:spPr>
          <a:xfrm>
            <a:off x="8800674" y="2539354"/>
            <a:ext cx="2814271" cy="2841625"/>
          </a:xfrm>
        </p:spPr>
        <p:txBody>
          <a:bodyPr>
            <a:noAutofit/>
          </a:bodyPr>
          <a:lstStyle>
            <a:lvl1pPr>
              <a:lnSpc>
                <a:spcPct val="100000"/>
              </a:lnSpc>
              <a:spcBef>
                <a:spcPts val="600"/>
              </a:spcBef>
              <a:defRPr sz="2000">
                <a:solidFill>
                  <a:schemeClr val="bg1"/>
                </a:solidFill>
              </a:defRPr>
            </a:lvl1pPr>
            <a:lvl2pPr>
              <a:lnSpc>
                <a:spcPct val="100000"/>
              </a:lnSpc>
              <a:spcBef>
                <a:spcPts val="600"/>
              </a:spcBef>
              <a:defRPr sz="1800">
                <a:solidFill>
                  <a:schemeClr val="bg1"/>
                </a:solidFill>
              </a:defRPr>
            </a:lvl2pPr>
            <a:lvl3pPr>
              <a:lnSpc>
                <a:spcPct val="100000"/>
              </a:lnSpc>
              <a:spcBef>
                <a:spcPts val="600"/>
              </a:spcBef>
              <a:defRPr sz="1600">
                <a:solidFill>
                  <a:schemeClr val="bg1"/>
                </a:solidFill>
              </a:defRPr>
            </a:lvl3pPr>
            <a:lvl4pPr>
              <a:lnSpc>
                <a:spcPct val="100000"/>
              </a:lnSpc>
              <a:spcBef>
                <a:spcPts val="600"/>
              </a:spcBef>
              <a:defRPr sz="1400">
                <a:solidFill>
                  <a:schemeClr val="bg1"/>
                </a:solidFill>
              </a:defRPr>
            </a:lvl4pPr>
            <a:lvl5pPr>
              <a:lnSpc>
                <a:spcPct val="100000"/>
              </a:lnSpc>
              <a:spcBef>
                <a:spcPts val="600"/>
              </a:spcBef>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a:extLst>
              <a:ext uri="{FF2B5EF4-FFF2-40B4-BE49-F238E27FC236}">
                <a16:creationId xmlns:a16="http://schemas.microsoft.com/office/drawing/2014/main" id="{0C6732A1-1C6D-4004-8D4F-116F6F741281}"/>
              </a:ext>
            </a:extLst>
          </p:cNvPr>
          <p:cNvSpPr>
            <a:spLocks noGrp="1"/>
          </p:cNvSpPr>
          <p:nvPr>
            <p:ph type="body" sz="quarter" idx="16"/>
          </p:nvPr>
        </p:nvSpPr>
        <p:spPr>
          <a:xfrm>
            <a:off x="817563" y="1700213"/>
            <a:ext cx="4354512"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29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85C-AE4E-4CB2-AFB2-D7C37EBCDEE0}"/>
              </a:ext>
            </a:extLst>
          </p:cNvPr>
          <p:cNvSpPr>
            <a:spLocks noGrp="1"/>
          </p:cNvSpPr>
          <p:nvPr>
            <p:ph type="title"/>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3F4957D-343A-46E8-9406-331614F9D0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9A0CD-E7AB-430A-B60C-CF940D3C4D9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0266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4A6AAB-8841-4A47-A26E-A51D2DD94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MSecond</a:t>
            </a:r>
            <a:r>
              <a:rPr lang="en-US" dirty="0"/>
              <a:t>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B99D64D-AF98-4065-972A-C7314C7AB68E}"/>
              </a:ext>
            </a:extLst>
          </p:cNvPr>
          <p:cNvSpPr>
            <a:spLocks noGrp="1"/>
          </p:cNvSpPr>
          <p:nvPr>
            <p:ph type="title"/>
          </p:nvPr>
        </p:nvSpPr>
        <p:spPr>
          <a:xfrm>
            <a:off x="838200" y="570450"/>
            <a:ext cx="10515600" cy="909320"/>
          </a:xfrm>
          <a:prstGeom prst="rect">
            <a:avLst/>
          </a:prstGeom>
        </p:spPr>
        <p:txBody>
          <a:bodyPr vert="horz" lIns="91440" tIns="45720" rIns="91440" bIns="45720" rtlCol="0" anchor="ctr">
            <a:normAutofit/>
          </a:bodyPr>
          <a:lstStyle/>
          <a:p>
            <a:r>
              <a:rPr lang="en-US" dirty="0"/>
              <a:t>Click to edit Master title style</a:t>
            </a:r>
          </a:p>
        </p:txBody>
      </p:sp>
      <p:pic>
        <p:nvPicPr>
          <p:cNvPr id="22" name="Picture 21" descr="Icon&#10;&#10;Description automatically generated">
            <a:extLst>
              <a:ext uri="{FF2B5EF4-FFF2-40B4-BE49-F238E27FC236}">
                <a16:creationId xmlns:a16="http://schemas.microsoft.com/office/drawing/2014/main" id="{B3829F51-6E30-4586-903C-2BFCCC11204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0161" y="6095469"/>
            <a:ext cx="386080" cy="384159"/>
          </a:xfrm>
          <a:prstGeom prst="rect">
            <a:avLst/>
          </a:prstGeom>
        </p:spPr>
      </p:pic>
      <p:cxnSp>
        <p:nvCxnSpPr>
          <p:cNvPr id="24" name="Straight Connector 23">
            <a:extLst>
              <a:ext uri="{FF2B5EF4-FFF2-40B4-BE49-F238E27FC236}">
                <a16:creationId xmlns:a16="http://schemas.microsoft.com/office/drawing/2014/main" id="{E3FCACCD-15D0-47D8-BCBE-4120BD1BC39E}"/>
              </a:ext>
            </a:extLst>
          </p:cNvPr>
          <p:cNvCxnSpPr>
            <a:cxnSpLocks/>
          </p:cNvCxnSpPr>
          <p:nvPr userDrawn="1"/>
        </p:nvCxnSpPr>
        <p:spPr>
          <a:xfrm>
            <a:off x="1747520" y="6287549"/>
            <a:ext cx="960628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a:extLst>
              <a:ext uri="{FF2B5EF4-FFF2-40B4-BE49-F238E27FC236}">
                <a16:creationId xmlns:a16="http://schemas.microsoft.com/office/drawing/2014/main" id="{EDAE41B2-60C6-41A2-A3B0-1C36C1F9FA8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0161" y="6095469"/>
            <a:ext cx="386080" cy="384159"/>
          </a:xfrm>
          <a:prstGeom prst="rect">
            <a:avLst/>
          </a:prstGeom>
        </p:spPr>
      </p:pic>
      <p:sp>
        <p:nvSpPr>
          <p:cNvPr id="27" name="Text Placeholder 8">
            <a:extLst>
              <a:ext uri="{FF2B5EF4-FFF2-40B4-BE49-F238E27FC236}">
                <a16:creationId xmlns:a16="http://schemas.microsoft.com/office/drawing/2014/main" id="{C244C9FD-649F-4C3E-BF80-77CFAC4CAC47}"/>
              </a:ext>
            </a:extLst>
          </p:cNvPr>
          <p:cNvSpPr txBox="1">
            <a:spLocks/>
          </p:cNvSpPr>
          <p:nvPr userDrawn="1"/>
        </p:nvSpPr>
        <p:spPr>
          <a:xfrm>
            <a:off x="4257675" y="6320473"/>
            <a:ext cx="7096125" cy="161705"/>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050" b="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212529"/>
                </a:solidFill>
              </a:rPr>
              <a:t>© PIKE CONSTRUCTION SERVICES</a:t>
            </a:r>
            <a:endParaRPr lang="en-US" dirty="0">
              <a:solidFill>
                <a:srgbClr val="212529"/>
              </a:solidFill>
            </a:endParaRPr>
          </a:p>
        </p:txBody>
      </p:sp>
      <p:pic>
        <p:nvPicPr>
          <p:cNvPr id="28" name="Picture 27">
            <a:extLst>
              <a:ext uri="{FF2B5EF4-FFF2-40B4-BE49-F238E27FC236}">
                <a16:creationId xmlns:a16="http://schemas.microsoft.com/office/drawing/2014/main" id="{46FDF783-CFF8-434D-91BD-A00F981CB0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475612" y="6052353"/>
            <a:ext cx="1114961" cy="427275"/>
          </a:xfrm>
          <a:prstGeom prst="rect">
            <a:avLst/>
          </a:prstGeom>
        </p:spPr>
      </p:pic>
    </p:spTree>
    <p:extLst>
      <p:ext uri="{BB962C8B-B14F-4D97-AF65-F5344CB8AC3E}">
        <p14:creationId xmlns:p14="http://schemas.microsoft.com/office/powerpoint/2010/main" val="25111889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50" r:id="rId4"/>
    <p:sldLayoutId id="2147483653" r:id="rId5"/>
    <p:sldLayoutId id="2147483654" r:id="rId6"/>
    <p:sldLayoutId id="2147483655" r:id="rId7"/>
    <p:sldLayoutId id="2147483659" r:id="rId8"/>
    <p:sldLayoutId id="2147483657" r:id="rId9"/>
    <p:sldLayoutId id="2147483658" r:id="rId10"/>
    <p:sldLayoutId id="2147483680" r:id="rId11"/>
    <p:sldLayoutId id="2147483681" r:id="rId12"/>
    <p:sldLayoutId id="2147483683" r:id="rId13"/>
    <p:sldLayoutId id="2147483675" r:id="rId14"/>
    <p:sldLayoutId id="2147483676" r:id="rId15"/>
    <p:sldLayoutId id="2147483677" r:id="rId16"/>
    <p:sldLayoutId id="2147483682" r:id="rId17"/>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25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4A6AAB-8841-4A47-A26E-A51D2DD94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MSecond</a:t>
            </a:r>
            <a:r>
              <a:rPr lang="en-US" dirty="0"/>
              <a:t>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B99D64D-AF98-4065-972A-C7314C7AB68E}"/>
              </a:ext>
            </a:extLst>
          </p:cNvPr>
          <p:cNvSpPr>
            <a:spLocks noGrp="1"/>
          </p:cNvSpPr>
          <p:nvPr>
            <p:ph type="title"/>
          </p:nvPr>
        </p:nvSpPr>
        <p:spPr>
          <a:xfrm>
            <a:off x="838200" y="570450"/>
            <a:ext cx="10515600" cy="909320"/>
          </a:xfrm>
          <a:prstGeom prst="rect">
            <a:avLst/>
          </a:prstGeom>
        </p:spPr>
        <p:txBody>
          <a:bodyPr vert="horz" lIns="91440" tIns="45720" rIns="91440" bIns="45720" rtlCol="0" anchor="ctr">
            <a:normAutofit/>
          </a:bodyPr>
          <a:lstStyle/>
          <a:p>
            <a:r>
              <a:rPr lang="en-US" dirty="0"/>
              <a:t>Click to edit Master title style</a:t>
            </a:r>
          </a:p>
        </p:txBody>
      </p:sp>
      <p:pic>
        <p:nvPicPr>
          <p:cNvPr id="22" name="Picture 21" descr="Icon&#10;&#10;Description automatically generated">
            <a:extLst>
              <a:ext uri="{FF2B5EF4-FFF2-40B4-BE49-F238E27FC236}">
                <a16:creationId xmlns:a16="http://schemas.microsoft.com/office/drawing/2014/main" id="{B3829F51-6E30-4586-903C-2BFCCC11204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40161" y="6095469"/>
            <a:ext cx="386080" cy="384159"/>
          </a:xfrm>
          <a:prstGeom prst="rect">
            <a:avLst/>
          </a:prstGeom>
        </p:spPr>
      </p:pic>
      <p:cxnSp>
        <p:nvCxnSpPr>
          <p:cNvPr id="24" name="Straight Connector 23">
            <a:extLst>
              <a:ext uri="{FF2B5EF4-FFF2-40B4-BE49-F238E27FC236}">
                <a16:creationId xmlns:a16="http://schemas.microsoft.com/office/drawing/2014/main" id="{E3FCACCD-15D0-47D8-BCBE-4120BD1BC39E}"/>
              </a:ext>
            </a:extLst>
          </p:cNvPr>
          <p:cNvCxnSpPr>
            <a:cxnSpLocks/>
          </p:cNvCxnSpPr>
          <p:nvPr userDrawn="1"/>
        </p:nvCxnSpPr>
        <p:spPr>
          <a:xfrm>
            <a:off x="1747520" y="6287549"/>
            <a:ext cx="960628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a:extLst>
              <a:ext uri="{FF2B5EF4-FFF2-40B4-BE49-F238E27FC236}">
                <a16:creationId xmlns:a16="http://schemas.microsoft.com/office/drawing/2014/main" id="{EDAE41B2-60C6-41A2-A3B0-1C36C1F9FA8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40161" y="6095469"/>
            <a:ext cx="386080" cy="384159"/>
          </a:xfrm>
          <a:prstGeom prst="rect">
            <a:avLst/>
          </a:prstGeom>
        </p:spPr>
      </p:pic>
      <p:sp>
        <p:nvSpPr>
          <p:cNvPr id="27" name="Text Placeholder 8">
            <a:extLst>
              <a:ext uri="{FF2B5EF4-FFF2-40B4-BE49-F238E27FC236}">
                <a16:creationId xmlns:a16="http://schemas.microsoft.com/office/drawing/2014/main" id="{C244C9FD-649F-4C3E-BF80-77CFAC4CAC47}"/>
              </a:ext>
            </a:extLst>
          </p:cNvPr>
          <p:cNvSpPr txBox="1">
            <a:spLocks/>
          </p:cNvSpPr>
          <p:nvPr userDrawn="1"/>
        </p:nvSpPr>
        <p:spPr>
          <a:xfrm>
            <a:off x="4257675" y="6320473"/>
            <a:ext cx="7096125" cy="161705"/>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050" b="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2529"/>
                </a:solidFill>
              </a:rPr>
              <a:t>© PIKE RESIDENTIAL</a:t>
            </a:r>
          </a:p>
        </p:txBody>
      </p:sp>
      <p:pic>
        <p:nvPicPr>
          <p:cNvPr id="28" name="Picture 27">
            <a:extLst>
              <a:ext uri="{FF2B5EF4-FFF2-40B4-BE49-F238E27FC236}">
                <a16:creationId xmlns:a16="http://schemas.microsoft.com/office/drawing/2014/main" id="{46FDF783-CFF8-434D-91BD-A00F981CB0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457767" y="5893073"/>
            <a:ext cx="1114960" cy="586555"/>
          </a:xfrm>
          <a:prstGeom prst="rect">
            <a:avLst/>
          </a:prstGeom>
        </p:spPr>
      </p:pic>
    </p:spTree>
    <p:extLst>
      <p:ext uri="{BB962C8B-B14F-4D97-AF65-F5344CB8AC3E}">
        <p14:creationId xmlns:p14="http://schemas.microsoft.com/office/powerpoint/2010/main" val="1363828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25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573D3-D2F4-4AF0-B81A-3A2491A9761D}"/>
              </a:ext>
            </a:extLst>
          </p:cNvPr>
          <p:cNvSpPr>
            <a:spLocks noGrp="1"/>
          </p:cNvSpPr>
          <p:nvPr>
            <p:ph type="ctrTitle"/>
          </p:nvPr>
        </p:nvSpPr>
        <p:spPr>
          <a:xfrm>
            <a:off x="587958" y="513797"/>
            <a:ext cx="5945508" cy="2387600"/>
          </a:xfrm>
          <a:solidFill>
            <a:schemeClr val="bg1"/>
          </a:solidFill>
        </p:spPr>
        <p:txBody>
          <a:bodyPr>
            <a:normAutofit fontScale="90000"/>
          </a:bodyPr>
          <a:lstStyle/>
          <a:p>
            <a:r>
              <a:rPr lang="en-US" dirty="0"/>
              <a:t>INTRODUCTION TO BEST PRACTICES</a:t>
            </a:r>
            <a:br>
              <a:rPr lang="en-US" dirty="0"/>
            </a:br>
            <a:r>
              <a:rPr lang="en-US" dirty="0"/>
              <a:t>OF ESTIMATING</a:t>
            </a:r>
          </a:p>
        </p:txBody>
      </p:sp>
      <p:sp>
        <p:nvSpPr>
          <p:cNvPr id="2" name="Subtitle 1">
            <a:extLst>
              <a:ext uri="{FF2B5EF4-FFF2-40B4-BE49-F238E27FC236}">
                <a16:creationId xmlns:a16="http://schemas.microsoft.com/office/drawing/2014/main" id="{E3BAFCB2-0760-407C-8319-682852D7F941}"/>
              </a:ext>
            </a:extLst>
          </p:cNvPr>
          <p:cNvSpPr>
            <a:spLocks noGrp="1"/>
          </p:cNvSpPr>
          <p:nvPr>
            <p:ph type="subTitle" idx="1"/>
          </p:nvPr>
        </p:nvSpPr>
        <p:spPr>
          <a:xfrm>
            <a:off x="587958" y="2972317"/>
            <a:ext cx="5945508" cy="1655762"/>
          </a:xfrm>
        </p:spPr>
        <p:txBody>
          <a:bodyPr/>
          <a:lstStyle/>
          <a:p>
            <a:pPr>
              <a:spcBef>
                <a:spcPts val="0"/>
              </a:spcBef>
            </a:pPr>
            <a:r>
              <a:rPr lang="en-US" dirty="0"/>
              <a:t>CITY OF ROCHESTER</a:t>
            </a:r>
          </a:p>
          <a:p>
            <a:pPr>
              <a:spcBef>
                <a:spcPts val="0"/>
              </a:spcBef>
            </a:pPr>
            <a:r>
              <a:rPr lang="en-US" dirty="0"/>
              <a:t>UPSTATE NY MWBE CONFERENCE</a:t>
            </a:r>
          </a:p>
          <a:p>
            <a:pPr>
              <a:spcBef>
                <a:spcPts val="0"/>
              </a:spcBef>
            </a:pPr>
            <a:r>
              <a:rPr lang="en-US" dirty="0"/>
              <a:t>THURSDAY, MARCH 23, 2023</a:t>
            </a:r>
          </a:p>
          <a:p>
            <a:endParaRPr lang="en-US" dirty="0"/>
          </a:p>
        </p:txBody>
      </p:sp>
      <p:pic>
        <p:nvPicPr>
          <p:cNvPr id="7" name="Picture Placeholder 6" descr="A person drawing on a piece of paper&#10;&#10;Description automatically generated with low confidence">
            <a:extLst>
              <a:ext uri="{FF2B5EF4-FFF2-40B4-BE49-F238E27FC236}">
                <a16:creationId xmlns:a16="http://schemas.microsoft.com/office/drawing/2014/main" id="{2953ECEB-DFC6-4C86-B20F-55667E689F7E}"/>
              </a:ext>
            </a:extLst>
          </p:cNvPr>
          <p:cNvPicPr>
            <a:picLocks noGrp="1" noChangeAspect="1"/>
          </p:cNvPicPr>
          <p:nvPr>
            <p:ph type="pic" sz="quarter" idx="13"/>
          </p:nvPr>
        </p:nvPicPr>
        <p:blipFill>
          <a:blip r:embed="rId2">
            <a:grayscl/>
            <a:extLst>
              <a:ext uri="{28A0092B-C50C-407E-A947-70E740481C1C}">
                <a14:useLocalDpi xmlns:a14="http://schemas.microsoft.com/office/drawing/2010/main" val="0"/>
              </a:ext>
            </a:extLst>
          </a:blip>
          <a:srcRect l="13723" r="13723"/>
          <a:stretch>
            <a:fillRect/>
          </a:stretch>
        </p:blipFill>
        <p:spPr/>
      </p:pic>
    </p:spTree>
    <p:extLst>
      <p:ext uri="{BB962C8B-B14F-4D97-AF65-F5344CB8AC3E}">
        <p14:creationId xmlns:p14="http://schemas.microsoft.com/office/powerpoint/2010/main" val="268960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D264-5D02-43CB-98A3-8752EB7F269D}"/>
              </a:ext>
            </a:extLst>
          </p:cNvPr>
          <p:cNvSpPr>
            <a:spLocks noGrp="1"/>
          </p:cNvSpPr>
          <p:nvPr>
            <p:ph type="title"/>
          </p:nvPr>
        </p:nvSpPr>
        <p:spPr>
          <a:xfrm>
            <a:off x="838200" y="433407"/>
            <a:ext cx="10515600" cy="909320"/>
          </a:xfrm>
        </p:spPr>
        <p:txBody>
          <a:bodyPr>
            <a:normAutofit/>
          </a:bodyPr>
          <a:lstStyle/>
          <a:p>
            <a:r>
              <a:rPr lang="en-US" dirty="0"/>
              <a:t>Pricing Workshop – Doors</a:t>
            </a:r>
          </a:p>
        </p:txBody>
      </p:sp>
      <p:pic>
        <p:nvPicPr>
          <p:cNvPr id="8" name="Picture 7">
            <a:extLst>
              <a:ext uri="{FF2B5EF4-FFF2-40B4-BE49-F238E27FC236}">
                <a16:creationId xmlns:a16="http://schemas.microsoft.com/office/drawing/2014/main" id="{8A0D04E0-7702-D460-0528-C095233DD361}"/>
              </a:ext>
            </a:extLst>
          </p:cNvPr>
          <p:cNvPicPr>
            <a:picLocks noChangeAspect="1"/>
          </p:cNvPicPr>
          <p:nvPr/>
        </p:nvPicPr>
        <p:blipFill>
          <a:blip r:embed="rId2"/>
          <a:stretch>
            <a:fillRect/>
          </a:stretch>
        </p:blipFill>
        <p:spPr>
          <a:xfrm>
            <a:off x="233376" y="1133177"/>
            <a:ext cx="11801514" cy="4019848"/>
          </a:xfrm>
          <a:prstGeom prst="rect">
            <a:avLst/>
          </a:prstGeom>
        </p:spPr>
      </p:pic>
    </p:spTree>
    <p:extLst>
      <p:ext uri="{BB962C8B-B14F-4D97-AF65-F5344CB8AC3E}">
        <p14:creationId xmlns:p14="http://schemas.microsoft.com/office/powerpoint/2010/main" val="14115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70450"/>
            <a:ext cx="10515600" cy="909320"/>
          </a:xfrm>
        </p:spPr>
        <p:txBody>
          <a:bodyPr vert="horz" lIns="91440" tIns="45720" rIns="91440" bIns="45720" rtlCol="0" anchor="b">
            <a:normAutofit/>
          </a:bodyPr>
          <a:lstStyle/>
          <a:p>
            <a:r>
              <a:rPr lang="en-US" dirty="0"/>
              <a:t>Proposal Workshop</a:t>
            </a:r>
          </a:p>
        </p:txBody>
      </p:sp>
      <p:sp>
        <p:nvSpPr>
          <p:cNvPr id="3" name="Content Placeholder 2">
            <a:extLst>
              <a:ext uri="{FF2B5EF4-FFF2-40B4-BE49-F238E27FC236}">
                <a16:creationId xmlns:a16="http://schemas.microsoft.com/office/drawing/2014/main" id="{E90F5101-3DD9-4435-955E-ABAED3DE247B}"/>
              </a:ext>
            </a:extLst>
          </p:cNvPr>
          <p:cNvSpPr>
            <a:spLocks noGrp="1"/>
          </p:cNvSpPr>
          <p:nvPr>
            <p:ph idx="1"/>
          </p:nvPr>
        </p:nvSpPr>
        <p:spPr>
          <a:xfrm>
            <a:off x="838200" y="1825625"/>
            <a:ext cx="10515600" cy="4351338"/>
          </a:xfrm>
        </p:spPr>
        <p:txBody>
          <a:bodyPr/>
          <a:lstStyle/>
          <a:p>
            <a:r>
              <a:rPr lang="en-US" dirty="0"/>
              <a:t>Review (2) Quotes – Look for positives and negatives of each deliverable – 5 minutes</a:t>
            </a:r>
          </a:p>
          <a:p>
            <a:endParaRPr lang="en-US" dirty="0"/>
          </a:p>
        </p:txBody>
      </p:sp>
    </p:spTree>
    <p:extLst>
      <p:ext uri="{BB962C8B-B14F-4D97-AF65-F5344CB8AC3E}">
        <p14:creationId xmlns:p14="http://schemas.microsoft.com/office/powerpoint/2010/main" val="105787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F044013-560E-4EF7-96B2-778F1998D61C}"/>
              </a:ext>
            </a:extLst>
          </p:cNvPr>
          <p:cNvSpPr>
            <a:spLocks noGrp="1"/>
          </p:cNvSpPr>
          <p:nvPr>
            <p:ph type="title"/>
          </p:nvPr>
        </p:nvSpPr>
        <p:spPr/>
        <p:txBody>
          <a:bodyPr/>
          <a:lstStyle/>
          <a:p>
            <a:r>
              <a:rPr lang="en-US" dirty="0"/>
              <a:t>Proposal Workshop</a:t>
            </a:r>
          </a:p>
        </p:txBody>
      </p:sp>
      <p:pic>
        <p:nvPicPr>
          <p:cNvPr id="24" name="Content Placeholder 23">
            <a:extLst>
              <a:ext uri="{FF2B5EF4-FFF2-40B4-BE49-F238E27FC236}">
                <a16:creationId xmlns:a16="http://schemas.microsoft.com/office/drawing/2014/main" id="{12BB5DF2-AD78-48DD-9F3D-6E6A00A76AAC}"/>
              </a:ext>
            </a:extLst>
          </p:cNvPr>
          <p:cNvPicPr>
            <a:picLocks noGrp="1" noChangeAspect="1"/>
          </p:cNvPicPr>
          <p:nvPr>
            <p:ph idx="1"/>
          </p:nvPr>
        </p:nvPicPr>
        <p:blipFill>
          <a:blip r:embed="rId2"/>
          <a:stretch>
            <a:fillRect/>
          </a:stretch>
        </p:blipFill>
        <p:spPr>
          <a:xfrm>
            <a:off x="3604547" y="1519446"/>
            <a:ext cx="4900155" cy="4351338"/>
          </a:xfrm>
          <a:prstGeom prst="rect">
            <a:avLst/>
          </a:prstGeom>
          <a:ln w="285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81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p:txBody>
          <a:bodyPr vert="horz" lIns="91440" tIns="45720" rIns="91440" bIns="45720" rtlCol="0" anchor="b">
            <a:normAutofit/>
          </a:bodyPr>
          <a:lstStyle/>
          <a:p>
            <a:r>
              <a:rPr lang="en-US" dirty="0"/>
              <a:t>Proposal Workshop</a:t>
            </a:r>
            <a:endParaRPr lang="en-US" kern="1200" dirty="0">
              <a:solidFill>
                <a:srgbClr val="0070C0"/>
              </a:solidFill>
              <a:latin typeface="+mj-lt"/>
              <a:ea typeface="+mj-ea"/>
              <a:cs typeface="+mj-cs"/>
            </a:endParaRPr>
          </a:p>
        </p:txBody>
      </p:sp>
      <p:pic>
        <p:nvPicPr>
          <p:cNvPr id="22" name="Content Placeholder 21">
            <a:extLst>
              <a:ext uri="{FF2B5EF4-FFF2-40B4-BE49-F238E27FC236}">
                <a16:creationId xmlns:a16="http://schemas.microsoft.com/office/drawing/2014/main" id="{C321AB21-4F38-4217-90BE-ED2563C3972A}"/>
              </a:ext>
            </a:extLst>
          </p:cNvPr>
          <p:cNvPicPr>
            <a:picLocks noGrp="1" noChangeAspect="1"/>
          </p:cNvPicPr>
          <p:nvPr>
            <p:ph idx="1"/>
          </p:nvPr>
        </p:nvPicPr>
        <p:blipFill>
          <a:blip r:embed="rId2"/>
          <a:stretch>
            <a:fillRect/>
          </a:stretch>
        </p:blipFill>
        <p:spPr>
          <a:xfrm>
            <a:off x="6582853" y="447820"/>
            <a:ext cx="4360536" cy="5710054"/>
          </a:xfrm>
          <a:prstGeom prst="rect">
            <a:avLst/>
          </a:prstGeom>
        </p:spPr>
      </p:pic>
    </p:spTree>
    <p:extLst>
      <p:ext uri="{BB962C8B-B14F-4D97-AF65-F5344CB8AC3E}">
        <p14:creationId xmlns:p14="http://schemas.microsoft.com/office/powerpoint/2010/main" val="136041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4756313-A98F-4E95-93DF-A27C01E412D8}"/>
              </a:ext>
            </a:extLst>
          </p:cNvPr>
          <p:cNvSpPr>
            <a:spLocks noGrp="1"/>
          </p:cNvSpPr>
          <p:nvPr>
            <p:ph type="title"/>
          </p:nvPr>
        </p:nvSpPr>
        <p:spPr/>
        <p:txBody>
          <a:bodyPr/>
          <a:lstStyle/>
          <a:p>
            <a:r>
              <a:rPr lang="en-US" dirty="0"/>
              <a:t>Proposal Workshop</a:t>
            </a:r>
          </a:p>
        </p:txBody>
      </p:sp>
      <p:sp>
        <p:nvSpPr>
          <p:cNvPr id="22" name="Content Placeholder 21">
            <a:extLst>
              <a:ext uri="{FF2B5EF4-FFF2-40B4-BE49-F238E27FC236}">
                <a16:creationId xmlns:a16="http://schemas.microsoft.com/office/drawing/2014/main" id="{49426C82-C2A4-4FFC-8CCE-27F18CAF25E9}"/>
              </a:ext>
            </a:extLst>
          </p:cNvPr>
          <p:cNvSpPr>
            <a:spLocks noGrp="1"/>
          </p:cNvSpPr>
          <p:nvPr>
            <p:ph idx="1"/>
          </p:nvPr>
        </p:nvSpPr>
        <p:spPr>
          <a:xfrm>
            <a:off x="896126" y="1479770"/>
            <a:ext cx="10515600" cy="4351338"/>
          </a:xfrm>
        </p:spPr>
        <p:txBody>
          <a:bodyPr>
            <a:normAutofit fontScale="77500" lnSpcReduction="20000"/>
          </a:bodyPr>
          <a:lstStyle/>
          <a:p>
            <a:pPr marL="0" indent="0">
              <a:buNone/>
            </a:pPr>
            <a:r>
              <a:rPr lang="en-US" dirty="0"/>
              <a:t>Key Info on All Proposal: </a:t>
            </a:r>
          </a:p>
          <a:p>
            <a:r>
              <a:rPr lang="en-US" dirty="0"/>
              <a:t>Date </a:t>
            </a:r>
          </a:p>
          <a:p>
            <a:r>
              <a:rPr lang="en-US" dirty="0"/>
              <a:t>Name of job </a:t>
            </a:r>
          </a:p>
          <a:p>
            <a:r>
              <a:rPr lang="en-US" dirty="0"/>
              <a:t>Scope </a:t>
            </a:r>
          </a:p>
          <a:p>
            <a:r>
              <a:rPr lang="en-US" dirty="0"/>
              <a:t>Exclusions </a:t>
            </a:r>
          </a:p>
          <a:p>
            <a:r>
              <a:rPr lang="en-US" dirty="0"/>
              <a:t>Acknowledge all addenda</a:t>
            </a:r>
          </a:p>
          <a:p>
            <a:r>
              <a:rPr lang="en-US" dirty="0"/>
              <a:t>Clarify tax status </a:t>
            </a:r>
          </a:p>
          <a:p>
            <a:r>
              <a:rPr lang="en-US" dirty="0"/>
              <a:t>Clarify labor status if applicable (prevailing wages, union, etc.) </a:t>
            </a:r>
          </a:p>
          <a:p>
            <a:r>
              <a:rPr lang="en-US" dirty="0"/>
              <a:t>Clarify M/WBE</a:t>
            </a:r>
          </a:p>
          <a:p>
            <a:r>
              <a:rPr lang="en-US" dirty="0"/>
              <a:t>Contact name and phone number for Estimator</a:t>
            </a:r>
          </a:p>
          <a:p>
            <a:endParaRPr lang="en-US" dirty="0"/>
          </a:p>
        </p:txBody>
      </p:sp>
    </p:spTree>
    <p:extLst>
      <p:ext uri="{BB962C8B-B14F-4D97-AF65-F5344CB8AC3E}">
        <p14:creationId xmlns:p14="http://schemas.microsoft.com/office/powerpoint/2010/main" val="128480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70450"/>
            <a:ext cx="10515600" cy="909320"/>
          </a:xfrm>
        </p:spPr>
        <p:txBody>
          <a:bodyPr vert="horz" lIns="91440" tIns="45720" rIns="91440" bIns="45720" rtlCol="0" anchor="b">
            <a:normAutofit/>
          </a:bodyPr>
          <a:lstStyle/>
          <a:p>
            <a:r>
              <a:rPr lang="en-US" dirty="0"/>
              <a:t>Proposal Workshop</a:t>
            </a:r>
          </a:p>
        </p:txBody>
      </p:sp>
      <p:sp>
        <p:nvSpPr>
          <p:cNvPr id="10" name="Text Placeholder 9">
            <a:extLst>
              <a:ext uri="{FF2B5EF4-FFF2-40B4-BE49-F238E27FC236}">
                <a16:creationId xmlns:a16="http://schemas.microsoft.com/office/drawing/2014/main" id="{0860CCAA-D048-B137-8DDA-48FF54D4834D}"/>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dirty="0"/>
              <a:t>Word/PDF Proposals are better than emails </a:t>
            </a:r>
          </a:p>
          <a:p>
            <a:pPr lvl="1"/>
            <a:r>
              <a:rPr lang="en-US" dirty="0"/>
              <a:t>Do not Fax</a:t>
            </a:r>
          </a:p>
          <a:p>
            <a:r>
              <a:rPr lang="en-US" dirty="0"/>
              <a:t>Can type into Word &gt; Print &gt; Microsoft Print to PDF</a:t>
            </a:r>
          </a:p>
          <a:p>
            <a:r>
              <a:rPr lang="en-US" dirty="0"/>
              <a:t>If it’s a hard bid, always be available by phone /email after submitting</a:t>
            </a:r>
          </a:p>
        </p:txBody>
      </p:sp>
    </p:spTree>
    <p:extLst>
      <p:ext uri="{BB962C8B-B14F-4D97-AF65-F5344CB8AC3E}">
        <p14:creationId xmlns:p14="http://schemas.microsoft.com/office/powerpoint/2010/main" val="111378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BC31-3737-4523-AC77-C2963D9CCD16}"/>
              </a:ext>
            </a:extLst>
          </p:cNvPr>
          <p:cNvSpPr>
            <a:spLocks noGrp="1"/>
          </p:cNvSpPr>
          <p:nvPr>
            <p:ph type="title"/>
          </p:nvPr>
        </p:nvSpPr>
        <p:spPr>
          <a:xfrm>
            <a:off x="838200" y="570450"/>
            <a:ext cx="10515600" cy="909320"/>
          </a:xfrm>
        </p:spPr>
        <p:txBody>
          <a:bodyPr>
            <a:noAutofit/>
          </a:bodyPr>
          <a:lstStyle/>
          <a:p>
            <a:r>
              <a:rPr lang="en-US" dirty="0"/>
              <a:t>Proposals Workshop </a:t>
            </a:r>
            <a:br>
              <a:rPr lang="en-US" dirty="0"/>
            </a:br>
            <a:r>
              <a:rPr lang="en-US" dirty="0"/>
              <a:t>Simple Example</a:t>
            </a:r>
          </a:p>
        </p:txBody>
      </p:sp>
      <p:grpSp>
        <p:nvGrpSpPr>
          <p:cNvPr id="23" name="Group 22">
            <a:extLst>
              <a:ext uri="{FF2B5EF4-FFF2-40B4-BE49-F238E27FC236}">
                <a16:creationId xmlns:a16="http://schemas.microsoft.com/office/drawing/2014/main" id="{22382E4B-7C07-40A9-93ED-57DD75672BBA}"/>
              </a:ext>
            </a:extLst>
          </p:cNvPr>
          <p:cNvGrpSpPr/>
          <p:nvPr/>
        </p:nvGrpSpPr>
        <p:grpSpPr>
          <a:xfrm>
            <a:off x="6705944" y="889603"/>
            <a:ext cx="4091940" cy="4962353"/>
            <a:chOff x="3429000" y="1295084"/>
            <a:chExt cx="4091940" cy="4962353"/>
          </a:xfrm>
        </p:grpSpPr>
        <p:pic>
          <p:nvPicPr>
            <p:cNvPr id="32" name="Picture 31">
              <a:extLst>
                <a:ext uri="{FF2B5EF4-FFF2-40B4-BE49-F238E27FC236}">
                  <a16:creationId xmlns:a16="http://schemas.microsoft.com/office/drawing/2014/main" id="{804F50B9-ACD1-44B5-BCD0-B908BCA59446}"/>
                </a:ext>
              </a:extLst>
            </p:cNvPr>
            <p:cNvPicPr>
              <a:picLocks noChangeAspect="1"/>
            </p:cNvPicPr>
            <p:nvPr/>
          </p:nvPicPr>
          <p:blipFill>
            <a:blip r:embed="rId2"/>
            <a:stretch>
              <a:fillRect/>
            </a:stretch>
          </p:blipFill>
          <p:spPr>
            <a:xfrm>
              <a:off x="3649980" y="1318311"/>
              <a:ext cx="3870960" cy="4939126"/>
            </a:xfrm>
            <a:prstGeom prst="rect">
              <a:avLst/>
            </a:prstGeom>
          </p:spPr>
        </p:pic>
        <p:sp>
          <p:nvSpPr>
            <p:cNvPr id="33" name="Rectangle 32">
              <a:extLst>
                <a:ext uri="{FF2B5EF4-FFF2-40B4-BE49-F238E27FC236}">
                  <a16:creationId xmlns:a16="http://schemas.microsoft.com/office/drawing/2014/main" id="{26D919C9-D2F7-4578-BEC1-F2A7310F3F06}"/>
                </a:ext>
              </a:extLst>
            </p:cNvPr>
            <p:cNvSpPr/>
            <p:nvPr/>
          </p:nvSpPr>
          <p:spPr>
            <a:xfrm>
              <a:off x="3810000" y="1295084"/>
              <a:ext cx="3352800" cy="121951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 Name</a:t>
              </a:r>
            </a:p>
            <a:p>
              <a:pPr algn="ctr"/>
              <a:r>
                <a:rPr lang="en-US" dirty="0">
                  <a:solidFill>
                    <a:schemeClr val="tx1"/>
                  </a:solidFill>
                </a:rPr>
                <a:t>Address </a:t>
              </a:r>
            </a:p>
            <a:p>
              <a:pPr algn="ctr"/>
              <a:r>
                <a:rPr lang="en-US" dirty="0">
                  <a:solidFill>
                    <a:schemeClr val="tx1"/>
                  </a:solidFill>
                </a:rPr>
                <a:t>Phone Number </a:t>
              </a:r>
            </a:p>
            <a:p>
              <a:pPr algn="ctr"/>
              <a:r>
                <a:rPr lang="en-US" dirty="0">
                  <a:solidFill>
                    <a:schemeClr val="tx1"/>
                  </a:solidFill>
                </a:rPr>
                <a:t>Email</a:t>
              </a:r>
            </a:p>
          </p:txBody>
        </p:sp>
        <p:sp>
          <p:nvSpPr>
            <p:cNvPr id="34" name="Rectangle 33">
              <a:extLst>
                <a:ext uri="{FF2B5EF4-FFF2-40B4-BE49-F238E27FC236}">
                  <a16:creationId xmlns:a16="http://schemas.microsoft.com/office/drawing/2014/main" id="{757EDAB0-79FC-46D8-8D8D-40B65F3F7D0E}"/>
                </a:ext>
              </a:extLst>
            </p:cNvPr>
            <p:cNvSpPr/>
            <p:nvPr/>
          </p:nvSpPr>
          <p:spPr>
            <a:xfrm>
              <a:off x="3810000" y="3690325"/>
              <a:ext cx="2933700" cy="55589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Price</a:t>
              </a:r>
            </a:p>
          </p:txBody>
        </p:sp>
        <p:sp>
          <p:nvSpPr>
            <p:cNvPr id="35" name="Rectangle 34">
              <a:extLst>
                <a:ext uri="{FF2B5EF4-FFF2-40B4-BE49-F238E27FC236}">
                  <a16:creationId xmlns:a16="http://schemas.microsoft.com/office/drawing/2014/main" id="{5D643C67-533B-4613-A124-C2B93A9F0DCD}"/>
                </a:ext>
              </a:extLst>
            </p:cNvPr>
            <p:cNvSpPr/>
            <p:nvPr/>
          </p:nvSpPr>
          <p:spPr>
            <a:xfrm>
              <a:off x="3429000" y="5223341"/>
              <a:ext cx="2933700" cy="55589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Contact</a:t>
              </a:r>
            </a:p>
          </p:txBody>
        </p:sp>
      </p:grpSp>
    </p:spTree>
    <p:extLst>
      <p:ext uri="{BB962C8B-B14F-4D97-AF65-F5344CB8AC3E}">
        <p14:creationId xmlns:p14="http://schemas.microsoft.com/office/powerpoint/2010/main" val="337699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BC31-3737-4523-AC77-C2963D9CCD16}"/>
              </a:ext>
            </a:extLst>
          </p:cNvPr>
          <p:cNvSpPr>
            <a:spLocks noGrp="1"/>
          </p:cNvSpPr>
          <p:nvPr>
            <p:ph type="title"/>
          </p:nvPr>
        </p:nvSpPr>
        <p:spPr>
          <a:xfrm>
            <a:off x="838200" y="570450"/>
            <a:ext cx="10515600" cy="909320"/>
          </a:xfrm>
        </p:spPr>
        <p:txBody>
          <a:bodyPr>
            <a:normAutofit/>
          </a:bodyPr>
          <a:lstStyle/>
          <a:p>
            <a:r>
              <a:rPr lang="en-US" dirty="0"/>
              <a:t>Proposals Workshop – Detailed Example</a:t>
            </a:r>
          </a:p>
        </p:txBody>
      </p:sp>
      <p:sp>
        <p:nvSpPr>
          <p:cNvPr id="29" name="Rectangle 28">
            <a:extLst>
              <a:ext uri="{FF2B5EF4-FFF2-40B4-BE49-F238E27FC236}">
                <a16:creationId xmlns:a16="http://schemas.microsoft.com/office/drawing/2014/main" id="{650DEFB0-6476-4703-98DD-2DF8A3E9FAE3}"/>
              </a:ext>
            </a:extLst>
          </p:cNvPr>
          <p:cNvSpPr/>
          <p:nvPr/>
        </p:nvSpPr>
        <p:spPr>
          <a:xfrm>
            <a:off x="4015808" y="3596130"/>
            <a:ext cx="1234406" cy="5339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Bid Amount</a:t>
            </a:r>
          </a:p>
        </p:txBody>
      </p:sp>
      <p:grpSp>
        <p:nvGrpSpPr>
          <p:cNvPr id="28" name="Group 27">
            <a:extLst>
              <a:ext uri="{FF2B5EF4-FFF2-40B4-BE49-F238E27FC236}">
                <a16:creationId xmlns:a16="http://schemas.microsoft.com/office/drawing/2014/main" id="{65BEFB7B-000C-4A36-9243-B0698F394698}"/>
              </a:ext>
            </a:extLst>
          </p:cNvPr>
          <p:cNvGrpSpPr/>
          <p:nvPr/>
        </p:nvGrpSpPr>
        <p:grpSpPr>
          <a:xfrm>
            <a:off x="1577912" y="1425625"/>
            <a:ext cx="8325200" cy="4543425"/>
            <a:chOff x="820739" y="1404937"/>
            <a:chExt cx="8325200" cy="4543425"/>
          </a:xfrm>
        </p:grpSpPr>
        <p:pic>
          <p:nvPicPr>
            <p:cNvPr id="31" name="Picture 30">
              <a:extLst>
                <a:ext uri="{FF2B5EF4-FFF2-40B4-BE49-F238E27FC236}">
                  <a16:creationId xmlns:a16="http://schemas.microsoft.com/office/drawing/2014/main" id="{4D912FF7-4D6E-4588-A814-06FFA382C215}"/>
                </a:ext>
              </a:extLst>
            </p:cNvPr>
            <p:cNvPicPr>
              <a:picLocks noChangeAspect="1"/>
            </p:cNvPicPr>
            <p:nvPr/>
          </p:nvPicPr>
          <p:blipFill>
            <a:blip r:embed="rId2"/>
            <a:stretch>
              <a:fillRect/>
            </a:stretch>
          </p:blipFill>
          <p:spPr>
            <a:xfrm>
              <a:off x="5250214" y="1480696"/>
              <a:ext cx="3895725" cy="1095375"/>
            </a:xfrm>
            <a:prstGeom prst="rect">
              <a:avLst/>
            </a:prstGeom>
          </p:spPr>
        </p:pic>
        <p:pic>
          <p:nvPicPr>
            <p:cNvPr id="32" name="Picture 31">
              <a:extLst>
                <a:ext uri="{FF2B5EF4-FFF2-40B4-BE49-F238E27FC236}">
                  <a16:creationId xmlns:a16="http://schemas.microsoft.com/office/drawing/2014/main" id="{C654B629-743D-43D3-98E7-44AA97611875}"/>
                </a:ext>
              </a:extLst>
            </p:cNvPr>
            <p:cNvPicPr>
              <a:picLocks noChangeAspect="1"/>
            </p:cNvPicPr>
            <p:nvPr/>
          </p:nvPicPr>
          <p:blipFill>
            <a:blip r:embed="rId3"/>
            <a:stretch>
              <a:fillRect/>
            </a:stretch>
          </p:blipFill>
          <p:spPr>
            <a:xfrm>
              <a:off x="820739" y="1404937"/>
              <a:ext cx="4010025" cy="4543425"/>
            </a:xfrm>
            <a:prstGeom prst="rect">
              <a:avLst/>
            </a:prstGeom>
          </p:spPr>
        </p:pic>
        <p:sp>
          <p:nvSpPr>
            <p:cNvPr id="33" name="Rectangle 32">
              <a:extLst>
                <a:ext uri="{FF2B5EF4-FFF2-40B4-BE49-F238E27FC236}">
                  <a16:creationId xmlns:a16="http://schemas.microsoft.com/office/drawing/2014/main" id="{599259CF-D8CD-422C-A97F-D80799C6DB41}"/>
                </a:ext>
              </a:extLst>
            </p:cNvPr>
            <p:cNvSpPr/>
            <p:nvPr/>
          </p:nvSpPr>
          <p:spPr>
            <a:xfrm>
              <a:off x="1722120" y="1479770"/>
              <a:ext cx="1920240" cy="58674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 Name</a:t>
              </a:r>
            </a:p>
          </p:txBody>
        </p:sp>
        <p:sp>
          <p:nvSpPr>
            <p:cNvPr id="34" name="Rectangle 33">
              <a:extLst>
                <a:ext uri="{FF2B5EF4-FFF2-40B4-BE49-F238E27FC236}">
                  <a16:creationId xmlns:a16="http://schemas.microsoft.com/office/drawing/2014/main" id="{A0123C84-8163-43B9-B383-0E9F50A22F9D}"/>
                </a:ext>
              </a:extLst>
            </p:cNvPr>
            <p:cNvSpPr/>
            <p:nvPr/>
          </p:nvSpPr>
          <p:spPr>
            <a:xfrm>
              <a:off x="5250213" y="2862115"/>
              <a:ext cx="3895725" cy="85195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Contact Name; email &amp; phone number</a:t>
              </a:r>
            </a:p>
          </p:txBody>
        </p:sp>
      </p:grpSp>
    </p:spTree>
    <p:extLst>
      <p:ext uri="{BB962C8B-B14F-4D97-AF65-F5344CB8AC3E}">
        <p14:creationId xmlns:p14="http://schemas.microsoft.com/office/powerpoint/2010/main" val="110234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p:txBody>
          <a:bodyPr vert="horz" lIns="91440" tIns="45720" rIns="91440" bIns="45720" rtlCol="0" anchor="b">
            <a:normAutofit/>
          </a:bodyPr>
          <a:lstStyle/>
          <a:p>
            <a:r>
              <a:rPr lang="en-US" dirty="0"/>
              <a:t>Post Bid Follow Up</a:t>
            </a:r>
          </a:p>
        </p:txBody>
      </p:sp>
      <p:sp>
        <p:nvSpPr>
          <p:cNvPr id="10" name="Text Placeholder 9">
            <a:extLst>
              <a:ext uri="{FF2B5EF4-FFF2-40B4-BE49-F238E27FC236}">
                <a16:creationId xmlns:a16="http://schemas.microsoft.com/office/drawing/2014/main" id="{0860CCAA-D048-B137-8DDA-48FF54D4834D}"/>
              </a:ext>
            </a:extLst>
          </p:cNvPr>
          <p:cNvSpPr>
            <a:spLocks noGrp="1"/>
          </p:cNvSpPr>
          <p:nvPr>
            <p:ph idx="1"/>
          </p:nvPr>
        </p:nvSpPr>
        <p:spPr/>
        <p:txBody>
          <a:bodyPr vert="horz" lIns="91440" tIns="45720" rIns="91440" bIns="45720" rtlCol="0">
            <a:normAutofit/>
          </a:bodyPr>
          <a:lstStyle/>
          <a:p>
            <a:r>
              <a:rPr lang="en-US" dirty="0"/>
              <a:t>Call and ask for a descope meeting – with everyone you bid – not just the low bidder </a:t>
            </a:r>
          </a:p>
          <a:p>
            <a:endParaRPr lang="en-US" dirty="0"/>
          </a:p>
        </p:txBody>
      </p:sp>
    </p:spTree>
    <p:extLst>
      <p:ext uri="{BB962C8B-B14F-4D97-AF65-F5344CB8AC3E}">
        <p14:creationId xmlns:p14="http://schemas.microsoft.com/office/powerpoint/2010/main" val="158075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70450"/>
            <a:ext cx="10515600" cy="909320"/>
          </a:xfrm>
        </p:spPr>
        <p:txBody>
          <a:bodyPr vert="horz" lIns="91440" tIns="45720" rIns="91440" bIns="45720" rtlCol="0" anchor="b">
            <a:normAutofit/>
          </a:bodyPr>
          <a:lstStyle/>
          <a:p>
            <a:r>
              <a:rPr lang="en-US" dirty="0"/>
              <a:t>Building Long Term Relationships</a:t>
            </a:r>
          </a:p>
        </p:txBody>
      </p:sp>
      <p:sp>
        <p:nvSpPr>
          <p:cNvPr id="3" name="Text Placeholder 9">
            <a:extLst>
              <a:ext uri="{FF2B5EF4-FFF2-40B4-BE49-F238E27FC236}">
                <a16:creationId xmlns:a16="http://schemas.microsoft.com/office/drawing/2014/main" id="{1EA5E81B-69EC-E4EF-C9FC-14EABCB6C58B}"/>
              </a:ext>
            </a:extLst>
          </p:cNvPr>
          <p:cNvSpPr>
            <a:spLocks noGrp="1"/>
          </p:cNvSpPr>
          <p:nvPr>
            <p:ph idx="1"/>
          </p:nvPr>
        </p:nvSpPr>
        <p:spPr>
          <a:xfrm>
            <a:off x="838200" y="1825625"/>
            <a:ext cx="10515600" cy="4351338"/>
          </a:xfrm>
        </p:spPr>
        <p:txBody>
          <a:bodyPr vert="horz" lIns="91440" tIns="45720" rIns="91440" bIns="45720" rtlCol="0">
            <a:normAutofit fontScale="92500" lnSpcReduction="10000"/>
          </a:bodyPr>
          <a:lstStyle/>
          <a:p>
            <a:r>
              <a:rPr lang="en-US" dirty="0"/>
              <a:t>Communication / Stay In Touch / Follow Up</a:t>
            </a:r>
          </a:p>
          <a:p>
            <a:r>
              <a:rPr lang="en-US" dirty="0"/>
              <a:t>Listen / Open Minded</a:t>
            </a:r>
          </a:p>
          <a:p>
            <a:r>
              <a:rPr lang="en-US" dirty="0"/>
              <a:t>Candor</a:t>
            </a:r>
          </a:p>
          <a:p>
            <a:r>
              <a:rPr lang="en-US" dirty="0"/>
              <a:t>Respect</a:t>
            </a:r>
          </a:p>
          <a:p>
            <a:r>
              <a:rPr lang="en-US" dirty="0"/>
              <a:t>Humility</a:t>
            </a:r>
          </a:p>
          <a:p>
            <a:r>
              <a:rPr lang="en-US" dirty="0"/>
              <a:t>Set Goals</a:t>
            </a:r>
          </a:p>
          <a:p>
            <a:r>
              <a:rPr lang="en-US" dirty="0"/>
              <a:t>Exceed Expectations</a:t>
            </a:r>
          </a:p>
          <a:p>
            <a:r>
              <a:rPr lang="en-US" dirty="0"/>
              <a:t>Trust</a:t>
            </a:r>
          </a:p>
          <a:p>
            <a:endParaRPr lang="en-US" dirty="0"/>
          </a:p>
        </p:txBody>
      </p:sp>
    </p:spTree>
    <p:extLst>
      <p:ext uri="{BB962C8B-B14F-4D97-AF65-F5344CB8AC3E}">
        <p14:creationId xmlns:p14="http://schemas.microsoft.com/office/powerpoint/2010/main" val="377664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A7F2F7-220B-42FE-BD59-44846D9031FF}"/>
              </a:ext>
            </a:extLst>
          </p:cNvPr>
          <p:cNvSpPr>
            <a:spLocks noGrp="1"/>
          </p:cNvSpPr>
          <p:nvPr>
            <p:ph type="title"/>
          </p:nvPr>
        </p:nvSpPr>
        <p:spPr>
          <a:xfrm>
            <a:off x="5020408" y="449262"/>
            <a:ext cx="6374423" cy="830898"/>
          </a:xfrm>
        </p:spPr>
        <p:txBody>
          <a:bodyPr/>
          <a:lstStyle/>
          <a:p>
            <a:r>
              <a:rPr lang="en-US" dirty="0"/>
              <a:t>Agenda</a:t>
            </a:r>
          </a:p>
        </p:txBody>
      </p:sp>
      <p:pic>
        <p:nvPicPr>
          <p:cNvPr id="6" name="Picture Placeholder 5" descr="A picture containing outdoor, outdoor object, construction&#10;&#10;Description automatically generated">
            <a:extLst>
              <a:ext uri="{FF2B5EF4-FFF2-40B4-BE49-F238E27FC236}">
                <a16:creationId xmlns:a16="http://schemas.microsoft.com/office/drawing/2014/main" id="{579D58EB-696B-4C2B-8D1E-BE42095F805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1374" r="31374"/>
          <a:stretch>
            <a:fillRect/>
          </a:stretch>
        </p:blipFill>
        <p:spPr/>
      </p:pic>
      <p:sp>
        <p:nvSpPr>
          <p:cNvPr id="10" name="Text Placeholder 9">
            <a:extLst>
              <a:ext uri="{FF2B5EF4-FFF2-40B4-BE49-F238E27FC236}">
                <a16:creationId xmlns:a16="http://schemas.microsoft.com/office/drawing/2014/main" id="{CACAF77A-A650-4EC8-B172-4D100506F52E}"/>
              </a:ext>
            </a:extLst>
          </p:cNvPr>
          <p:cNvSpPr>
            <a:spLocks noGrp="1"/>
          </p:cNvSpPr>
          <p:nvPr>
            <p:ph type="body" sz="quarter" idx="10"/>
          </p:nvPr>
        </p:nvSpPr>
        <p:spPr>
          <a:xfrm>
            <a:off x="5019675" y="1491175"/>
            <a:ext cx="6375400" cy="4673784"/>
          </a:xfrm>
        </p:spPr>
        <p:txBody>
          <a:bodyPr>
            <a:normAutofit fontScale="55000" lnSpcReduction="20000"/>
          </a:bodyPr>
          <a:lstStyle/>
          <a:p>
            <a:r>
              <a:rPr lang="en-US" sz="2900" dirty="0"/>
              <a:t>Introductions</a:t>
            </a:r>
          </a:p>
          <a:p>
            <a:r>
              <a:rPr lang="en-US" sz="2900" dirty="0"/>
              <a:t>Project Selection</a:t>
            </a:r>
          </a:p>
          <a:p>
            <a:r>
              <a:rPr lang="en-US" sz="2900" dirty="0"/>
              <a:t>Document Review</a:t>
            </a:r>
            <a:endParaRPr lang="en-US" dirty="0"/>
          </a:p>
          <a:p>
            <a:pPr marL="458788" lvl="1"/>
            <a:r>
              <a:rPr lang="en-US" sz="2900" dirty="0"/>
              <a:t>Plans</a:t>
            </a:r>
          </a:p>
          <a:p>
            <a:pPr marL="687388" lvl="2"/>
            <a:r>
              <a:rPr lang="en-US" sz="2300" dirty="0"/>
              <a:t>Specifications</a:t>
            </a:r>
          </a:p>
          <a:p>
            <a:pPr marL="687388" lvl="2"/>
            <a:r>
              <a:rPr lang="en-US" sz="2300" dirty="0"/>
              <a:t>Addenda</a:t>
            </a:r>
          </a:p>
          <a:p>
            <a:pPr marL="687388" lvl="2"/>
            <a:r>
              <a:rPr lang="en-US" sz="2300" dirty="0"/>
              <a:t>RFI</a:t>
            </a:r>
          </a:p>
          <a:p>
            <a:pPr marL="687388" lvl="2"/>
            <a:r>
              <a:rPr lang="en-US" sz="2300" dirty="0"/>
              <a:t>Front Ends</a:t>
            </a:r>
          </a:p>
          <a:p>
            <a:r>
              <a:rPr lang="en-US" sz="2900" dirty="0"/>
              <a:t>Communication</a:t>
            </a:r>
          </a:p>
          <a:p>
            <a:r>
              <a:rPr lang="en-US" sz="2900" dirty="0"/>
              <a:t>Pricing – Workshop</a:t>
            </a:r>
          </a:p>
          <a:p>
            <a:r>
              <a:rPr lang="en-US" sz="2900" dirty="0"/>
              <a:t>Proposal – Workshop</a:t>
            </a:r>
          </a:p>
          <a:p>
            <a:r>
              <a:rPr lang="en-US" sz="2900" dirty="0"/>
              <a:t>Post Bid Follow Up</a:t>
            </a:r>
          </a:p>
          <a:p>
            <a:r>
              <a:rPr lang="en-US" sz="2900" dirty="0"/>
              <a:t>Building Long Term Relationships</a:t>
            </a:r>
          </a:p>
          <a:p>
            <a:r>
              <a:rPr lang="en-US" sz="2900" dirty="0"/>
              <a:t>Questions &amp; Answers</a:t>
            </a:r>
          </a:p>
        </p:txBody>
      </p:sp>
    </p:spTree>
    <p:extLst>
      <p:ext uri="{BB962C8B-B14F-4D97-AF65-F5344CB8AC3E}">
        <p14:creationId xmlns:p14="http://schemas.microsoft.com/office/powerpoint/2010/main" val="274679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70450"/>
            <a:ext cx="10515600" cy="909320"/>
          </a:xfrm>
        </p:spPr>
        <p:txBody>
          <a:bodyPr vert="horz" lIns="91440" tIns="45720" rIns="91440" bIns="45720" rtlCol="0" anchor="b">
            <a:normAutofit/>
          </a:bodyPr>
          <a:lstStyle/>
          <a:p>
            <a:r>
              <a:rPr lang="en-US" dirty="0"/>
              <a:t>Working with Pike</a:t>
            </a:r>
          </a:p>
        </p:txBody>
      </p:sp>
      <p:sp>
        <p:nvSpPr>
          <p:cNvPr id="10" name="Text Placeholder 9">
            <a:extLst>
              <a:ext uri="{FF2B5EF4-FFF2-40B4-BE49-F238E27FC236}">
                <a16:creationId xmlns:a16="http://schemas.microsoft.com/office/drawing/2014/main" id="{0860CCAA-D048-B137-8DDA-48FF54D4834D}"/>
              </a:ext>
            </a:extLst>
          </p:cNvPr>
          <p:cNvSpPr>
            <a:spLocks noGrp="1"/>
          </p:cNvSpPr>
          <p:nvPr>
            <p:ph idx="1"/>
          </p:nvPr>
        </p:nvSpPr>
        <p:spPr>
          <a:xfrm>
            <a:off x="838200" y="1704673"/>
            <a:ext cx="10515600" cy="4472290"/>
          </a:xfrm>
        </p:spPr>
        <p:txBody>
          <a:bodyPr vert="horz" lIns="91440" tIns="45720" rIns="91440" bIns="45720" rtlCol="0">
            <a:normAutofit/>
          </a:bodyPr>
          <a:lstStyle/>
          <a:p>
            <a:r>
              <a:rPr lang="en-US" sz="2400" dirty="0"/>
              <a:t>Prequals</a:t>
            </a:r>
          </a:p>
          <a:p>
            <a:r>
              <a:rPr lang="en-US" sz="2400" dirty="0"/>
              <a:t>Bidder Lists</a:t>
            </a:r>
          </a:p>
          <a:p>
            <a:r>
              <a:rPr lang="en-US" sz="2400" dirty="0"/>
              <a:t>Insurances</a:t>
            </a:r>
          </a:p>
          <a:p>
            <a:pPr lvl="1"/>
            <a:r>
              <a:rPr lang="en-US" sz="2000" dirty="0"/>
              <a:t>Put Requirements On Proposals</a:t>
            </a:r>
          </a:p>
          <a:p>
            <a:pPr lvl="1"/>
            <a:r>
              <a:rPr lang="en-US" sz="2000" dirty="0"/>
              <a:t>Commercial Brokers</a:t>
            </a:r>
          </a:p>
          <a:p>
            <a:r>
              <a:rPr lang="en-US" sz="2400" dirty="0"/>
              <a:t>Payment Methods – Put Requirements On Proposals</a:t>
            </a:r>
          </a:p>
          <a:p>
            <a:r>
              <a:rPr lang="en-US" sz="2400" dirty="0"/>
              <a:t>Textura Or Similar Payment System Costs</a:t>
            </a:r>
          </a:p>
          <a:p>
            <a:r>
              <a:rPr lang="en-US" sz="2400" dirty="0"/>
              <a:t>Upcoming Work</a:t>
            </a:r>
          </a:p>
          <a:p>
            <a:endParaRPr lang="en-US" sz="2400" dirty="0"/>
          </a:p>
        </p:txBody>
      </p:sp>
    </p:spTree>
    <p:extLst>
      <p:ext uri="{BB962C8B-B14F-4D97-AF65-F5344CB8AC3E}">
        <p14:creationId xmlns:p14="http://schemas.microsoft.com/office/powerpoint/2010/main" val="17432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41649"/>
            <a:ext cx="10515600" cy="865120"/>
          </a:xfrm>
        </p:spPr>
        <p:txBody>
          <a:bodyPr vert="horz" lIns="91440" tIns="45720" rIns="91440" bIns="45720" rtlCol="0" anchor="b">
            <a:noAutofit/>
          </a:bodyPr>
          <a:lstStyle/>
          <a:p>
            <a:r>
              <a:rPr lang="en-US" kern="1200" dirty="0">
                <a:solidFill>
                  <a:schemeClr val="tx2"/>
                </a:solidFill>
                <a:latin typeface="+mj-lt"/>
                <a:ea typeface="+mj-ea"/>
                <a:cs typeface="+mj-cs"/>
              </a:rPr>
              <a:t>Questions &amp; Answers</a:t>
            </a:r>
          </a:p>
        </p:txBody>
      </p:sp>
      <p:sp>
        <p:nvSpPr>
          <p:cNvPr id="4" name="TextBox 3">
            <a:extLst>
              <a:ext uri="{FF2B5EF4-FFF2-40B4-BE49-F238E27FC236}">
                <a16:creationId xmlns:a16="http://schemas.microsoft.com/office/drawing/2014/main" id="{3D5705D1-3830-C15C-DB44-F6886D3150FF}"/>
              </a:ext>
            </a:extLst>
          </p:cNvPr>
          <p:cNvSpPr txBox="1"/>
          <p:nvPr/>
        </p:nvSpPr>
        <p:spPr>
          <a:xfrm>
            <a:off x="4436657" y="5896089"/>
            <a:ext cx="6917143" cy="646331"/>
          </a:xfrm>
          <a:prstGeom prst="rect">
            <a:avLst/>
          </a:prstGeom>
          <a:noFill/>
        </p:spPr>
        <p:txBody>
          <a:bodyPr wrap="square">
            <a:spAutoFit/>
          </a:bodyPr>
          <a:lstStyle/>
          <a:p>
            <a:pPr algn="r"/>
            <a:r>
              <a:rPr lang="en-US" dirty="0">
                <a:solidFill>
                  <a:schemeClr val="tx2"/>
                </a:solidFill>
              </a:rPr>
              <a:t>Pike Construction Services Website - pikecs.com</a:t>
            </a:r>
          </a:p>
          <a:p>
            <a:pPr algn="r"/>
            <a:endParaRPr lang="en-US" dirty="0">
              <a:solidFill>
                <a:srgbClr val="0070C0"/>
              </a:solidFill>
            </a:endParaRPr>
          </a:p>
        </p:txBody>
      </p:sp>
      <p:pic>
        <p:nvPicPr>
          <p:cNvPr id="14" name="Picture Placeholder 16" descr="A person smiling for the camera&#10;&#10;Description automatically generated with low confidence">
            <a:extLst>
              <a:ext uri="{FF2B5EF4-FFF2-40B4-BE49-F238E27FC236}">
                <a16:creationId xmlns:a16="http://schemas.microsoft.com/office/drawing/2014/main" id="{B8A4A9C2-19D4-4292-9353-8FCE65BE09B3}"/>
              </a:ext>
            </a:extLst>
          </p:cNvPr>
          <p:cNvPicPr>
            <a:picLocks noChangeAspect="1"/>
          </p:cNvPicPr>
          <p:nvPr/>
        </p:nvPicPr>
        <p:blipFill>
          <a:blip r:embed="rId2">
            <a:extLst>
              <a:ext uri="{28A0092B-C50C-407E-A947-70E740481C1C}">
                <a14:useLocalDpi xmlns:a14="http://schemas.microsoft.com/office/drawing/2010/main" val="0"/>
              </a:ext>
            </a:extLst>
          </a:blip>
          <a:srcRect t="7501" b="7501"/>
          <a:stretch>
            <a:fillRect/>
          </a:stretch>
        </p:blipFill>
        <p:spPr>
          <a:xfrm>
            <a:off x="422696" y="1866970"/>
            <a:ext cx="1813560" cy="2310766"/>
          </a:xfrm>
          <a:prstGeom prst="rect">
            <a:avLst/>
          </a:prstGeom>
        </p:spPr>
      </p:pic>
      <p:sp>
        <p:nvSpPr>
          <p:cNvPr id="15" name="Text Placeholder 6">
            <a:extLst>
              <a:ext uri="{FF2B5EF4-FFF2-40B4-BE49-F238E27FC236}">
                <a16:creationId xmlns:a16="http://schemas.microsoft.com/office/drawing/2014/main" id="{1EF60D00-D1A8-4C12-A9D3-82D1FAC77E40}"/>
              </a:ext>
            </a:extLst>
          </p:cNvPr>
          <p:cNvSpPr txBox="1">
            <a:spLocks/>
          </p:cNvSpPr>
          <p:nvPr/>
        </p:nvSpPr>
        <p:spPr>
          <a:xfrm>
            <a:off x="2360080" y="3020296"/>
            <a:ext cx="1812925" cy="30924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5000"/>
              </a:lnSpc>
              <a:spcBef>
                <a:spcPts val="600"/>
              </a:spcBef>
              <a:buFont typeface="Arial" panose="020B0604020202020204" pitchFamily="34" charset="0"/>
              <a:buNone/>
              <a:defRPr sz="1400" b="1" kern="1200">
                <a:solidFill>
                  <a:schemeClr val="accent2"/>
                </a:solidFill>
                <a:latin typeface="+mn-lt"/>
                <a:ea typeface="+mn-ea"/>
                <a:cs typeface="+mn-cs"/>
              </a:defRPr>
            </a:lvl1pPr>
            <a:lvl2pPr marL="457200" indent="0" algn="l" defTabSz="914400" rtl="0" eaLnBrk="1" latinLnBrk="0" hangingPunct="1">
              <a:lnSpc>
                <a:spcPct val="125000"/>
              </a:lnSpc>
              <a:spcBef>
                <a:spcPts val="6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25000"/>
              </a:lnSpc>
              <a:spcBef>
                <a:spcPts val="6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25000"/>
              </a:lnSpc>
              <a:spcBef>
                <a:spcPts val="6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2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Jenna Abato</a:t>
            </a:r>
            <a:endParaRPr lang="en-US" dirty="0"/>
          </a:p>
        </p:txBody>
      </p:sp>
      <p:sp>
        <p:nvSpPr>
          <p:cNvPr id="16" name="Text Placeholder 7">
            <a:extLst>
              <a:ext uri="{FF2B5EF4-FFF2-40B4-BE49-F238E27FC236}">
                <a16:creationId xmlns:a16="http://schemas.microsoft.com/office/drawing/2014/main" id="{662BD968-3CA5-4520-BAE2-67A499BAD2E8}"/>
              </a:ext>
            </a:extLst>
          </p:cNvPr>
          <p:cNvSpPr txBox="1">
            <a:spLocks/>
          </p:cNvSpPr>
          <p:nvPr/>
        </p:nvSpPr>
        <p:spPr>
          <a:xfrm>
            <a:off x="2360080" y="3294299"/>
            <a:ext cx="1812925" cy="325437"/>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600"/>
              </a:spcBef>
              <a:buFont typeface="Arial" panose="020B0604020202020204" pitchFamily="34" charset="0"/>
              <a:buNone/>
              <a:defRPr sz="1400" i="1" kern="1200">
                <a:solidFill>
                  <a:schemeClr val="accent3"/>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Senior Estimator</a:t>
            </a:r>
            <a:endParaRPr lang="en-US" dirty="0"/>
          </a:p>
        </p:txBody>
      </p:sp>
      <p:sp>
        <p:nvSpPr>
          <p:cNvPr id="17" name="Text Placeholder 8">
            <a:extLst>
              <a:ext uri="{FF2B5EF4-FFF2-40B4-BE49-F238E27FC236}">
                <a16:creationId xmlns:a16="http://schemas.microsoft.com/office/drawing/2014/main" id="{AF4E9609-C833-4FD4-BD9B-F9DD29D0E4AF}"/>
              </a:ext>
            </a:extLst>
          </p:cNvPr>
          <p:cNvSpPr txBox="1">
            <a:spLocks/>
          </p:cNvSpPr>
          <p:nvPr/>
        </p:nvSpPr>
        <p:spPr>
          <a:xfrm>
            <a:off x="2360080" y="3559216"/>
            <a:ext cx="1812925" cy="618520"/>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600"/>
              </a:spcBef>
              <a:buFont typeface="Arial" panose="020B0604020202020204" pitchFamily="34" charset="0"/>
              <a:buNone/>
              <a:defRPr sz="1400" b="0" i="0" kern="1200">
                <a:solidFill>
                  <a:schemeClr val="tx1"/>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585-487-7226</a:t>
            </a:r>
          </a:p>
          <a:p>
            <a:r>
              <a:rPr lang="en-US"/>
              <a:t>abatj@pikecs.com</a:t>
            </a:r>
            <a:endParaRPr lang="en-US" dirty="0"/>
          </a:p>
        </p:txBody>
      </p:sp>
      <p:pic>
        <p:nvPicPr>
          <p:cNvPr id="18" name="Picture Placeholder 18" descr="A person with a beard&#10;&#10;Description automatically generated with medium confidence">
            <a:extLst>
              <a:ext uri="{FF2B5EF4-FFF2-40B4-BE49-F238E27FC236}">
                <a16:creationId xmlns:a16="http://schemas.microsoft.com/office/drawing/2014/main" id="{1CCC36C6-EB1E-476A-ABB3-75EFDDEBD157}"/>
              </a:ext>
            </a:extLst>
          </p:cNvPr>
          <p:cNvPicPr>
            <a:picLocks noChangeAspect="1"/>
          </p:cNvPicPr>
          <p:nvPr/>
        </p:nvPicPr>
        <p:blipFill>
          <a:blip r:embed="rId3">
            <a:extLst>
              <a:ext uri="{28A0092B-C50C-407E-A947-70E740481C1C}">
                <a14:useLocalDpi xmlns:a14="http://schemas.microsoft.com/office/drawing/2010/main" val="0"/>
              </a:ext>
            </a:extLst>
          </a:blip>
          <a:srcRect t="7531" b="7531"/>
          <a:stretch>
            <a:fillRect/>
          </a:stretch>
        </p:blipFill>
        <p:spPr>
          <a:xfrm>
            <a:off x="4258956" y="1869196"/>
            <a:ext cx="1813560" cy="2310766"/>
          </a:xfrm>
          <a:prstGeom prst="rect">
            <a:avLst/>
          </a:prstGeom>
        </p:spPr>
      </p:pic>
      <p:sp>
        <p:nvSpPr>
          <p:cNvPr id="19" name="Text Placeholder 11">
            <a:extLst>
              <a:ext uri="{FF2B5EF4-FFF2-40B4-BE49-F238E27FC236}">
                <a16:creationId xmlns:a16="http://schemas.microsoft.com/office/drawing/2014/main" id="{CE06C5BA-162B-4706-A78D-43E939AB0EDF}"/>
              </a:ext>
            </a:extLst>
          </p:cNvPr>
          <p:cNvSpPr txBox="1">
            <a:spLocks/>
          </p:cNvSpPr>
          <p:nvPr/>
        </p:nvSpPr>
        <p:spPr>
          <a:xfrm>
            <a:off x="6196340" y="3022522"/>
            <a:ext cx="1812925" cy="30924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5000"/>
              </a:lnSpc>
              <a:spcBef>
                <a:spcPts val="600"/>
              </a:spcBef>
              <a:buFont typeface="Arial" panose="020B0604020202020204" pitchFamily="34" charset="0"/>
              <a:buNone/>
              <a:defRPr sz="1400" b="1" kern="1200">
                <a:solidFill>
                  <a:schemeClr val="accent2"/>
                </a:solidFill>
                <a:latin typeface="+mn-lt"/>
                <a:ea typeface="+mn-ea"/>
                <a:cs typeface="+mn-cs"/>
              </a:defRPr>
            </a:lvl1pPr>
            <a:lvl2pPr marL="457200" indent="0" algn="l" defTabSz="914400" rtl="0" eaLnBrk="1" latinLnBrk="0" hangingPunct="1">
              <a:lnSpc>
                <a:spcPct val="125000"/>
              </a:lnSpc>
              <a:spcBef>
                <a:spcPts val="6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25000"/>
              </a:lnSpc>
              <a:spcBef>
                <a:spcPts val="6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25000"/>
              </a:lnSpc>
              <a:spcBef>
                <a:spcPts val="6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2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Bill Rutan</a:t>
            </a:r>
            <a:endParaRPr lang="en-US" dirty="0"/>
          </a:p>
        </p:txBody>
      </p:sp>
      <p:sp>
        <p:nvSpPr>
          <p:cNvPr id="20" name="Text Placeholder 12">
            <a:extLst>
              <a:ext uri="{FF2B5EF4-FFF2-40B4-BE49-F238E27FC236}">
                <a16:creationId xmlns:a16="http://schemas.microsoft.com/office/drawing/2014/main" id="{959C6A68-5D63-445D-B8D5-C1126257FD9F}"/>
              </a:ext>
            </a:extLst>
          </p:cNvPr>
          <p:cNvSpPr txBox="1">
            <a:spLocks/>
          </p:cNvSpPr>
          <p:nvPr/>
        </p:nvSpPr>
        <p:spPr>
          <a:xfrm>
            <a:off x="6196340" y="3296525"/>
            <a:ext cx="1812925" cy="325437"/>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600"/>
              </a:spcBef>
              <a:buFont typeface="Arial" panose="020B0604020202020204" pitchFamily="34" charset="0"/>
              <a:buNone/>
              <a:defRPr sz="1400" i="1" kern="1200">
                <a:solidFill>
                  <a:schemeClr val="accent3"/>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Senior Estimator</a:t>
            </a:r>
            <a:endParaRPr lang="en-US" dirty="0"/>
          </a:p>
        </p:txBody>
      </p:sp>
      <p:sp>
        <p:nvSpPr>
          <p:cNvPr id="21" name="Text Placeholder 13">
            <a:extLst>
              <a:ext uri="{FF2B5EF4-FFF2-40B4-BE49-F238E27FC236}">
                <a16:creationId xmlns:a16="http://schemas.microsoft.com/office/drawing/2014/main" id="{5A360CBD-4F7C-4A5A-98E7-40199C12533D}"/>
              </a:ext>
            </a:extLst>
          </p:cNvPr>
          <p:cNvSpPr txBox="1">
            <a:spLocks/>
          </p:cNvSpPr>
          <p:nvPr/>
        </p:nvSpPr>
        <p:spPr>
          <a:xfrm>
            <a:off x="6196340" y="3561442"/>
            <a:ext cx="1812925" cy="618520"/>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600"/>
              </a:spcBef>
              <a:buFont typeface="Arial" panose="020B0604020202020204" pitchFamily="34" charset="0"/>
              <a:buNone/>
              <a:defRPr sz="1400" b="0" i="0" kern="1200">
                <a:solidFill>
                  <a:schemeClr val="tx1"/>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585-241-0541</a:t>
            </a:r>
          </a:p>
          <a:p>
            <a:r>
              <a:rPr lang="en-US" dirty="0"/>
              <a:t>rutab@pikecs.com</a:t>
            </a:r>
          </a:p>
        </p:txBody>
      </p:sp>
    </p:spTree>
    <p:extLst>
      <p:ext uri="{BB962C8B-B14F-4D97-AF65-F5344CB8AC3E}">
        <p14:creationId xmlns:p14="http://schemas.microsoft.com/office/powerpoint/2010/main" val="24130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2A994B-9ED7-43B6-A113-D909ED18F7C7}"/>
              </a:ext>
            </a:extLst>
          </p:cNvPr>
          <p:cNvSpPr>
            <a:spLocks noGrp="1"/>
          </p:cNvSpPr>
          <p:nvPr>
            <p:ph type="title"/>
          </p:nvPr>
        </p:nvSpPr>
        <p:spPr/>
        <p:txBody>
          <a:bodyPr/>
          <a:lstStyle/>
          <a:p>
            <a:r>
              <a:rPr lang="en-US" dirty="0"/>
              <a:t>INSTRUCTORS</a:t>
            </a:r>
          </a:p>
        </p:txBody>
      </p:sp>
      <p:pic>
        <p:nvPicPr>
          <p:cNvPr id="17" name="Picture Placeholder 16" descr="A person smiling for the camera&#10;&#10;Description automatically generated with low confidence">
            <a:extLst>
              <a:ext uri="{FF2B5EF4-FFF2-40B4-BE49-F238E27FC236}">
                <a16:creationId xmlns:a16="http://schemas.microsoft.com/office/drawing/2014/main" id="{0ADA4FD7-254E-4B63-9AFC-66C7542921E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501" b="7501"/>
          <a:stretch>
            <a:fillRect/>
          </a:stretch>
        </p:blipFill>
        <p:spPr/>
      </p:pic>
      <p:sp>
        <p:nvSpPr>
          <p:cNvPr id="7" name="Text Placeholder 6">
            <a:extLst>
              <a:ext uri="{FF2B5EF4-FFF2-40B4-BE49-F238E27FC236}">
                <a16:creationId xmlns:a16="http://schemas.microsoft.com/office/drawing/2014/main" id="{C2217E01-33DD-44B8-969A-3D5E7A216490}"/>
              </a:ext>
            </a:extLst>
          </p:cNvPr>
          <p:cNvSpPr>
            <a:spLocks noGrp="1"/>
          </p:cNvSpPr>
          <p:nvPr>
            <p:ph type="body" sz="quarter" idx="18"/>
          </p:nvPr>
        </p:nvSpPr>
        <p:spPr/>
        <p:txBody>
          <a:bodyPr>
            <a:normAutofit fontScale="92500" lnSpcReduction="10000"/>
          </a:bodyPr>
          <a:lstStyle/>
          <a:p>
            <a:r>
              <a:rPr lang="en-US" dirty="0"/>
              <a:t>Jenna Abato</a:t>
            </a:r>
          </a:p>
        </p:txBody>
      </p:sp>
      <p:sp>
        <p:nvSpPr>
          <p:cNvPr id="8" name="Text Placeholder 7">
            <a:extLst>
              <a:ext uri="{FF2B5EF4-FFF2-40B4-BE49-F238E27FC236}">
                <a16:creationId xmlns:a16="http://schemas.microsoft.com/office/drawing/2014/main" id="{DCED8C05-54BF-4754-9144-6581001AEE7C}"/>
              </a:ext>
            </a:extLst>
          </p:cNvPr>
          <p:cNvSpPr>
            <a:spLocks noGrp="1"/>
          </p:cNvSpPr>
          <p:nvPr>
            <p:ph type="body" sz="quarter" idx="19"/>
          </p:nvPr>
        </p:nvSpPr>
        <p:spPr/>
        <p:txBody>
          <a:bodyPr/>
          <a:lstStyle/>
          <a:p>
            <a:r>
              <a:rPr lang="en-US" dirty="0"/>
              <a:t>Senior Estimator</a:t>
            </a:r>
          </a:p>
        </p:txBody>
      </p:sp>
      <p:sp>
        <p:nvSpPr>
          <p:cNvPr id="9" name="Text Placeholder 8">
            <a:extLst>
              <a:ext uri="{FF2B5EF4-FFF2-40B4-BE49-F238E27FC236}">
                <a16:creationId xmlns:a16="http://schemas.microsoft.com/office/drawing/2014/main" id="{0DCF3DF5-2E79-4E89-A378-95123DC96FEF}"/>
              </a:ext>
            </a:extLst>
          </p:cNvPr>
          <p:cNvSpPr>
            <a:spLocks noGrp="1"/>
          </p:cNvSpPr>
          <p:nvPr>
            <p:ph type="body" sz="quarter" idx="20"/>
          </p:nvPr>
        </p:nvSpPr>
        <p:spPr/>
        <p:txBody>
          <a:bodyPr/>
          <a:lstStyle/>
          <a:p>
            <a:r>
              <a:rPr lang="en-US" dirty="0"/>
              <a:t>585-487-7226</a:t>
            </a:r>
          </a:p>
          <a:p>
            <a:r>
              <a:rPr lang="en-US" dirty="0"/>
              <a:t>abatj@pikecs.com</a:t>
            </a:r>
          </a:p>
        </p:txBody>
      </p:sp>
      <p:pic>
        <p:nvPicPr>
          <p:cNvPr id="19" name="Picture Placeholder 18" descr="A person with a beard&#10;&#10;Description automatically generated with medium confidence">
            <a:extLst>
              <a:ext uri="{FF2B5EF4-FFF2-40B4-BE49-F238E27FC236}">
                <a16:creationId xmlns:a16="http://schemas.microsoft.com/office/drawing/2014/main" id="{F2CFEF38-7D53-431E-95F4-94971159F303}"/>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t="7531" b="7531"/>
          <a:stretch>
            <a:fillRect/>
          </a:stretch>
        </p:blipFill>
        <p:spPr/>
      </p:pic>
      <p:sp>
        <p:nvSpPr>
          <p:cNvPr id="12" name="Text Placeholder 11">
            <a:extLst>
              <a:ext uri="{FF2B5EF4-FFF2-40B4-BE49-F238E27FC236}">
                <a16:creationId xmlns:a16="http://schemas.microsoft.com/office/drawing/2014/main" id="{AC06BEC4-7BF2-47CB-BA75-53FF8BDA3A61}"/>
              </a:ext>
            </a:extLst>
          </p:cNvPr>
          <p:cNvSpPr>
            <a:spLocks noGrp="1"/>
          </p:cNvSpPr>
          <p:nvPr>
            <p:ph type="body" sz="quarter" idx="23"/>
          </p:nvPr>
        </p:nvSpPr>
        <p:spPr/>
        <p:txBody>
          <a:bodyPr>
            <a:normAutofit fontScale="92500" lnSpcReduction="10000"/>
          </a:bodyPr>
          <a:lstStyle/>
          <a:p>
            <a:r>
              <a:rPr lang="en-US" dirty="0"/>
              <a:t>Bill Rutan</a:t>
            </a:r>
          </a:p>
        </p:txBody>
      </p:sp>
      <p:sp>
        <p:nvSpPr>
          <p:cNvPr id="13" name="Text Placeholder 12">
            <a:extLst>
              <a:ext uri="{FF2B5EF4-FFF2-40B4-BE49-F238E27FC236}">
                <a16:creationId xmlns:a16="http://schemas.microsoft.com/office/drawing/2014/main" id="{6B4D024B-D239-4ABA-A2BD-3DABB6B15EF6}"/>
              </a:ext>
            </a:extLst>
          </p:cNvPr>
          <p:cNvSpPr>
            <a:spLocks noGrp="1"/>
          </p:cNvSpPr>
          <p:nvPr>
            <p:ph type="body" sz="quarter" idx="24"/>
          </p:nvPr>
        </p:nvSpPr>
        <p:spPr/>
        <p:txBody>
          <a:bodyPr/>
          <a:lstStyle/>
          <a:p>
            <a:r>
              <a:rPr lang="en-US" dirty="0"/>
              <a:t>Senior Estimator</a:t>
            </a:r>
          </a:p>
        </p:txBody>
      </p:sp>
      <p:sp>
        <p:nvSpPr>
          <p:cNvPr id="14" name="Text Placeholder 13">
            <a:extLst>
              <a:ext uri="{FF2B5EF4-FFF2-40B4-BE49-F238E27FC236}">
                <a16:creationId xmlns:a16="http://schemas.microsoft.com/office/drawing/2014/main" id="{7790F201-C0BE-4E2C-B389-70E80DD2F915}"/>
              </a:ext>
            </a:extLst>
          </p:cNvPr>
          <p:cNvSpPr>
            <a:spLocks noGrp="1"/>
          </p:cNvSpPr>
          <p:nvPr>
            <p:ph type="body" sz="quarter" idx="25"/>
          </p:nvPr>
        </p:nvSpPr>
        <p:spPr/>
        <p:txBody>
          <a:bodyPr/>
          <a:lstStyle/>
          <a:p>
            <a:r>
              <a:rPr lang="en-US" dirty="0"/>
              <a:t>585-241-0541</a:t>
            </a:r>
          </a:p>
          <a:p>
            <a:r>
              <a:rPr lang="en-US" dirty="0"/>
              <a:t>rutab@pikecs.com</a:t>
            </a:r>
          </a:p>
        </p:txBody>
      </p:sp>
    </p:spTree>
    <p:extLst>
      <p:ext uri="{BB962C8B-B14F-4D97-AF65-F5344CB8AC3E}">
        <p14:creationId xmlns:p14="http://schemas.microsoft.com/office/powerpoint/2010/main" val="351708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208BB9-B070-45ED-BD90-3EF3147824FB}"/>
              </a:ext>
            </a:extLst>
          </p:cNvPr>
          <p:cNvSpPr>
            <a:spLocks noGrp="1"/>
          </p:cNvSpPr>
          <p:nvPr>
            <p:ph type="title"/>
          </p:nvPr>
        </p:nvSpPr>
        <p:spPr/>
        <p:txBody>
          <a:bodyPr/>
          <a:lstStyle/>
          <a:p>
            <a:r>
              <a:rPr lang="en-US" dirty="0"/>
              <a:t>About Pike </a:t>
            </a:r>
          </a:p>
        </p:txBody>
      </p:sp>
      <p:pic>
        <p:nvPicPr>
          <p:cNvPr id="5" name="Content Placeholder 4" descr="Graphical user interface&#10;&#10;Description automatically generated">
            <a:extLst>
              <a:ext uri="{FF2B5EF4-FFF2-40B4-BE49-F238E27FC236}">
                <a16:creationId xmlns:a16="http://schemas.microsoft.com/office/drawing/2014/main" id="{90A71B9D-19F7-4EC2-84B1-EB0664D48C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0" y="306449"/>
            <a:ext cx="7459489" cy="5764152"/>
          </a:xfrm>
        </p:spPr>
      </p:pic>
    </p:spTree>
    <p:extLst>
      <p:ext uri="{BB962C8B-B14F-4D97-AF65-F5344CB8AC3E}">
        <p14:creationId xmlns:p14="http://schemas.microsoft.com/office/powerpoint/2010/main" val="74533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ADFD-1245-44C2-B160-342596FE4FBD}"/>
              </a:ext>
            </a:extLst>
          </p:cNvPr>
          <p:cNvSpPr>
            <a:spLocks noGrp="1"/>
          </p:cNvSpPr>
          <p:nvPr>
            <p:ph type="title"/>
          </p:nvPr>
        </p:nvSpPr>
        <p:spPr/>
        <p:txBody>
          <a:bodyPr/>
          <a:lstStyle/>
          <a:p>
            <a:r>
              <a:rPr lang="en-US" dirty="0"/>
              <a:t>Office Location</a:t>
            </a:r>
          </a:p>
        </p:txBody>
      </p:sp>
      <p:sp>
        <p:nvSpPr>
          <p:cNvPr id="3" name="Content Placeholder 2">
            <a:extLst>
              <a:ext uri="{FF2B5EF4-FFF2-40B4-BE49-F238E27FC236}">
                <a16:creationId xmlns:a16="http://schemas.microsoft.com/office/drawing/2014/main" id="{869B12EC-C7B5-48E6-9457-1208EAC5A910}"/>
              </a:ext>
            </a:extLst>
          </p:cNvPr>
          <p:cNvSpPr>
            <a:spLocks noGrp="1"/>
          </p:cNvSpPr>
          <p:nvPr>
            <p:ph idx="1"/>
          </p:nvPr>
        </p:nvSpPr>
        <p:spPr>
          <a:xfrm>
            <a:off x="920393" y="1645827"/>
            <a:ext cx="10515600" cy="4351338"/>
          </a:xfrm>
        </p:spPr>
        <p:txBody>
          <a:bodyPr numCol="3">
            <a:normAutofit fontScale="55000" lnSpcReduction="20000"/>
          </a:bodyPr>
          <a:lstStyle/>
          <a:p>
            <a:pPr marL="0" indent="0">
              <a:buNone/>
            </a:pPr>
            <a:r>
              <a:rPr lang="en-US" sz="3800" b="1" dirty="0">
                <a:solidFill>
                  <a:schemeClr val="accent2"/>
                </a:solidFill>
              </a:rPr>
              <a:t>Northeast</a:t>
            </a:r>
          </a:p>
          <a:p>
            <a:pPr marL="0" indent="0">
              <a:buNone/>
            </a:pPr>
            <a:r>
              <a:rPr lang="en-US" b="1" dirty="0">
                <a:solidFill>
                  <a:schemeClr val="accent2"/>
                </a:solidFill>
              </a:rPr>
              <a:t>WESTERN NEW YORK</a:t>
            </a:r>
          </a:p>
          <a:p>
            <a:pPr marL="0" indent="0">
              <a:buNone/>
            </a:pPr>
            <a:r>
              <a:rPr lang="en-US" b="1" dirty="0"/>
              <a:t>Buffalo</a:t>
            </a:r>
          </a:p>
          <a:p>
            <a:pPr marL="0" indent="0">
              <a:buNone/>
            </a:pPr>
            <a:r>
              <a:rPr lang="en-US" dirty="0"/>
              <a:t>740 Seneca Street</a:t>
            </a:r>
          </a:p>
          <a:p>
            <a:pPr marL="0" indent="0">
              <a:buNone/>
            </a:pPr>
            <a:r>
              <a:rPr lang="en-US" dirty="0"/>
              <a:t>Buffalo, NY 14210</a:t>
            </a:r>
          </a:p>
          <a:p>
            <a:pPr marL="0" indent="0">
              <a:buNone/>
            </a:pPr>
            <a:r>
              <a:rPr lang="en-US" dirty="0"/>
              <a:t>Tel: 1.800.264.PIKE</a:t>
            </a:r>
          </a:p>
          <a:p>
            <a:pPr marL="0" indent="0">
              <a:buNone/>
            </a:pPr>
            <a:endParaRPr lang="en-US" dirty="0"/>
          </a:p>
          <a:p>
            <a:pPr marL="0" indent="0">
              <a:buNone/>
            </a:pPr>
            <a:r>
              <a:rPr lang="en-US" b="1" dirty="0"/>
              <a:t>Rochester</a:t>
            </a:r>
          </a:p>
          <a:p>
            <a:pPr marL="0" indent="0">
              <a:buNone/>
            </a:pPr>
            <a:r>
              <a:rPr lang="en-US" dirty="0"/>
              <a:t>1 Circle Street</a:t>
            </a:r>
          </a:p>
          <a:p>
            <a:pPr marL="0" indent="0">
              <a:buNone/>
            </a:pPr>
            <a:r>
              <a:rPr lang="en-US" dirty="0"/>
              <a:t>Rochester, NY 14607</a:t>
            </a:r>
          </a:p>
          <a:p>
            <a:pPr marL="0" indent="0">
              <a:buNone/>
            </a:pPr>
            <a:r>
              <a:rPr lang="en-US" dirty="0"/>
              <a:t>Tel: 1.800.264.PIKE</a:t>
            </a:r>
          </a:p>
          <a:p>
            <a:pPr marL="0" indent="0">
              <a:buNone/>
            </a:pPr>
            <a:endParaRPr lang="en-US" dirty="0"/>
          </a:p>
          <a:p>
            <a:pPr marL="0" indent="0">
              <a:buNone/>
            </a:pPr>
            <a:endParaRPr lang="en-US" b="1" dirty="0">
              <a:solidFill>
                <a:schemeClr val="accent2"/>
              </a:solidFill>
            </a:endParaRPr>
          </a:p>
          <a:p>
            <a:pPr marL="0" indent="0">
              <a:buNone/>
            </a:pPr>
            <a:r>
              <a:rPr lang="en-US" b="1" dirty="0">
                <a:solidFill>
                  <a:schemeClr val="accent2"/>
                </a:solidFill>
              </a:rPr>
              <a:t>EASTERN NEW YORK</a:t>
            </a:r>
          </a:p>
          <a:p>
            <a:pPr marL="0" indent="0">
              <a:buNone/>
            </a:pPr>
            <a:r>
              <a:rPr lang="en-US" b="1" dirty="0"/>
              <a:t>Capital District</a:t>
            </a:r>
          </a:p>
          <a:p>
            <a:pPr marL="0" indent="0">
              <a:buNone/>
            </a:pPr>
            <a:r>
              <a:rPr lang="en-US" dirty="0"/>
              <a:t>20 Loudonville Road</a:t>
            </a:r>
          </a:p>
          <a:p>
            <a:pPr marL="0" indent="0">
              <a:buNone/>
            </a:pPr>
            <a:r>
              <a:rPr lang="en-US" dirty="0"/>
              <a:t>Albany, NY 12204</a:t>
            </a:r>
          </a:p>
          <a:p>
            <a:pPr marL="0" indent="0">
              <a:buNone/>
            </a:pPr>
            <a:r>
              <a:rPr lang="en-US" dirty="0"/>
              <a:t>Tel: 1.800.264.PIKE</a:t>
            </a:r>
          </a:p>
          <a:p>
            <a:pPr marL="0" indent="0">
              <a:buNone/>
            </a:pPr>
            <a:endParaRPr lang="en-US" sz="4000" b="1" dirty="0">
              <a:solidFill>
                <a:schemeClr val="accent2"/>
              </a:solidFill>
            </a:endParaRPr>
          </a:p>
          <a:p>
            <a:pPr marL="0" indent="0">
              <a:buNone/>
            </a:pPr>
            <a:r>
              <a:rPr lang="en-US" b="1" dirty="0">
                <a:solidFill>
                  <a:schemeClr val="accent2"/>
                </a:solidFill>
              </a:rPr>
              <a:t>CENTRAL NEW YORK</a:t>
            </a:r>
          </a:p>
          <a:p>
            <a:pPr marL="0" indent="0">
              <a:buNone/>
            </a:pPr>
            <a:r>
              <a:rPr lang="en-US" b="1" dirty="0"/>
              <a:t>Utica</a:t>
            </a:r>
          </a:p>
          <a:p>
            <a:pPr marL="0" indent="0">
              <a:buNone/>
            </a:pPr>
            <a:r>
              <a:rPr lang="en-US" dirty="0"/>
              <a:t>258 Genesee Street</a:t>
            </a:r>
          </a:p>
          <a:p>
            <a:pPr marL="0" indent="0">
              <a:buNone/>
            </a:pPr>
            <a:r>
              <a:rPr lang="en-US" dirty="0"/>
              <a:t>6th Floor</a:t>
            </a:r>
          </a:p>
          <a:p>
            <a:pPr marL="0" indent="0">
              <a:buNone/>
            </a:pPr>
            <a:r>
              <a:rPr lang="en-US" dirty="0"/>
              <a:t>Utica, NY 13502</a:t>
            </a:r>
          </a:p>
          <a:p>
            <a:pPr marL="0" indent="0">
              <a:buNone/>
            </a:pPr>
            <a:r>
              <a:rPr lang="en-US" dirty="0"/>
              <a:t>Tel: 1.800.264.PIKE</a:t>
            </a:r>
          </a:p>
          <a:p>
            <a:pPr marL="0" indent="0">
              <a:buNone/>
            </a:pPr>
            <a:endParaRPr lang="en-US" dirty="0"/>
          </a:p>
          <a:p>
            <a:pPr marL="0" indent="0">
              <a:buNone/>
            </a:pPr>
            <a:r>
              <a:rPr lang="en-US" b="1" dirty="0"/>
              <a:t>Utica</a:t>
            </a:r>
          </a:p>
          <a:p>
            <a:pPr marL="0" indent="0">
              <a:buNone/>
            </a:pPr>
            <a:r>
              <a:rPr lang="en-US" dirty="0"/>
              <a:t>110 Lomond Court</a:t>
            </a:r>
          </a:p>
          <a:p>
            <a:pPr marL="0" indent="0">
              <a:buNone/>
            </a:pPr>
            <a:r>
              <a:rPr lang="en-US" dirty="0"/>
              <a:t>Utica, NY 13502</a:t>
            </a:r>
          </a:p>
          <a:p>
            <a:pPr marL="0" indent="0">
              <a:buNone/>
            </a:pPr>
            <a:r>
              <a:rPr lang="en-US" dirty="0"/>
              <a:t>Tel: 1.800.264.PIKE</a:t>
            </a:r>
          </a:p>
          <a:p>
            <a:endParaRPr lang="en-US" dirty="0"/>
          </a:p>
          <a:p>
            <a:pPr marL="0" indent="0">
              <a:buNone/>
            </a:pPr>
            <a:r>
              <a:rPr lang="en-US" sz="3800" b="1" dirty="0">
                <a:solidFill>
                  <a:schemeClr val="accent2"/>
                </a:solidFill>
              </a:rPr>
              <a:t>Southeast</a:t>
            </a:r>
          </a:p>
          <a:p>
            <a:pPr marL="0" indent="0">
              <a:buNone/>
            </a:pPr>
            <a:r>
              <a:rPr lang="en-US" b="1" dirty="0">
                <a:solidFill>
                  <a:schemeClr val="accent2"/>
                </a:solidFill>
              </a:rPr>
              <a:t>CENTRAL FLORIDA</a:t>
            </a:r>
          </a:p>
          <a:p>
            <a:pPr marL="0" indent="0">
              <a:buNone/>
            </a:pPr>
            <a:r>
              <a:rPr lang="en-US" b="1" dirty="0"/>
              <a:t>Orlando</a:t>
            </a:r>
          </a:p>
          <a:p>
            <a:pPr marL="0" indent="0">
              <a:buNone/>
            </a:pPr>
            <a:r>
              <a:rPr lang="en-US" dirty="0"/>
              <a:t>5850 T.G. Lee Boulevard</a:t>
            </a:r>
          </a:p>
          <a:p>
            <a:pPr marL="0" indent="0">
              <a:buNone/>
            </a:pPr>
            <a:r>
              <a:rPr lang="en-US" dirty="0"/>
              <a:t>Suite 135</a:t>
            </a:r>
          </a:p>
          <a:p>
            <a:pPr marL="0" indent="0">
              <a:buNone/>
            </a:pPr>
            <a:r>
              <a:rPr lang="en-US" dirty="0"/>
              <a:t>Orlando, Florida 32822</a:t>
            </a:r>
          </a:p>
          <a:p>
            <a:pPr marL="0" indent="0">
              <a:buNone/>
            </a:pPr>
            <a:r>
              <a:rPr lang="en-US" dirty="0"/>
              <a:t>Tel: 1.800.264.PIKE</a:t>
            </a:r>
          </a:p>
          <a:p>
            <a:pPr marL="0" indent="0">
              <a:buNone/>
            </a:pPr>
            <a:endParaRPr lang="en-US" dirty="0"/>
          </a:p>
        </p:txBody>
      </p:sp>
    </p:spTree>
    <p:extLst>
      <p:ext uri="{BB962C8B-B14F-4D97-AF65-F5344CB8AC3E}">
        <p14:creationId xmlns:p14="http://schemas.microsoft.com/office/powerpoint/2010/main" val="54017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5D6112-5AF4-6290-E73E-B944D28854B7}"/>
              </a:ext>
            </a:extLst>
          </p:cNvPr>
          <p:cNvSpPr>
            <a:spLocks noGrp="1"/>
          </p:cNvSpPr>
          <p:nvPr>
            <p:ph type="title"/>
          </p:nvPr>
        </p:nvSpPr>
        <p:spPr/>
        <p:txBody>
          <a:bodyPr/>
          <a:lstStyle/>
          <a:p>
            <a:r>
              <a:rPr lang="en-US" dirty="0"/>
              <a:t>Project Selection</a:t>
            </a:r>
          </a:p>
        </p:txBody>
      </p:sp>
      <p:sp>
        <p:nvSpPr>
          <p:cNvPr id="21" name="Content Placeholder 20">
            <a:extLst>
              <a:ext uri="{FF2B5EF4-FFF2-40B4-BE49-F238E27FC236}">
                <a16:creationId xmlns:a16="http://schemas.microsoft.com/office/drawing/2014/main" id="{6E243CE8-FF5A-4FFB-B221-B40E6F0B0F52}"/>
              </a:ext>
            </a:extLst>
          </p:cNvPr>
          <p:cNvSpPr>
            <a:spLocks noGrp="1"/>
          </p:cNvSpPr>
          <p:nvPr>
            <p:ph idx="1"/>
          </p:nvPr>
        </p:nvSpPr>
        <p:spPr>
          <a:xfrm>
            <a:off x="838200" y="1479770"/>
            <a:ext cx="10515600" cy="4351338"/>
          </a:xfrm>
        </p:spPr>
        <p:txBody>
          <a:bodyPr>
            <a:normAutofit fontScale="92500" lnSpcReduction="10000"/>
          </a:bodyPr>
          <a:lstStyle/>
          <a:p>
            <a:r>
              <a:rPr lang="en-US" dirty="0"/>
              <a:t>Review ALL Contract Documents</a:t>
            </a:r>
          </a:p>
          <a:p>
            <a:pPr lvl="1"/>
            <a:r>
              <a:rPr lang="en-US" dirty="0"/>
              <a:t>Do you meet the qualification requirements?</a:t>
            </a:r>
          </a:p>
          <a:p>
            <a:pPr lvl="1"/>
            <a:r>
              <a:rPr lang="en-US" dirty="0"/>
              <a:t>Does the project schedule work for your schedule?</a:t>
            </a:r>
          </a:p>
          <a:p>
            <a:pPr lvl="1"/>
            <a:r>
              <a:rPr lang="en-US" dirty="0"/>
              <a:t>Are you able to staff the job properly?</a:t>
            </a:r>
          </a:p>
          <a:p>
            <a:pPr lvl="1"/>
            <a:r>
              <a:rPr lang="en-US" dirty="0"/>
              <a:t>Do you have the right certifications required?</a:t>
            </a:r>
          </a:p>
          <a:p>
            <a:pPr lvl="1"/>
            <a:r>
              <a:rPr lang="en-US" dirty="0"/>
              <a:t>Can you provide the proper warranty?</a:t>
            </a:r>
          </a:p>
          <a:p>
            <a:pPr lvl="1"/>
            <a:r>
              <a:rPr lang="en-US" dirty="0"/>
              <a:t>Competition? Chance of winning project</a:t>
            </a:r>
          </a:p>
          <a:p>
            <a:pPr lvl="1"/>
            <a:r>
              <a:rPr lang="en-US" dirty="0"/>
              <a:t>Project Location?</a:t>
            </a:r>
          </a:p>
          <a:p>
            <a:pPr lvl="1"/>
            <a:r>
              <a:rPr lang="en-US" dirty="0"/>
              <a:t>ARE YOU ABLE TO MAKE A PROFIT?</a:t>
            </a:r>
          </a:p>
          <a:p>
            <a:endParaRPr lang="en-US" dirty="0"/>
          </a:p>
        </p:txBody>
      </p:sp>
      <p:sp>
        <p:nvSpPr>
          <p:cNvPr id="11" name="TextBox 10">
            <a:extLst>
              <a:ext uri="{FF2B5EF4-FFF2-40B4-BE49-F238E27FC236}">
                <a16:creationId xmlns:a16="http://schemas.microsoft.com/office/drawing/2014/main" id="{4EA8E241-BE58-35C0-7C52-B8812D8D406E}"/>
              </a:ext>
            </a:extLst>
          </p:cNvPr>
          <p:cNvSpPr txBox="1"/>
          <p:nvPr/>
        </p:nvSpPr>
        <p:spPr>
          <a:xfrm>
            <a:off x="1313411" y="1280161"/>
            <a:ext cx="8163098" cy="523220"/>
          </a:xfrm>
          <a:prstGeom prst="rect">
            <a:avLst/>
          </a:prstGeom>
          <a:noFill/>
        </p:spPr>
        <p:txBody>
          <a:bodyPr wrap="square">
            <a:spAutoFit/>
          </a:bodyPr>
          <a:lstStyle/>
          <a:p>
            <a:pPr marL="0" indent="0">
              <a:lnSpc>
                <a:spcPct val="100000"/>
              </a:lnSpc>
              <a:buNone/>
            </a:pPr>
            <a:endParaRPr lang="en-US" sz="2800" dirty="0">
              <a:solidFill>
                <a:schemeClr val="accent2"/>
              </a:solidFill>
            </a:endParaRPr>
          </a:p>
        </p:txBody>
      </p:sp>
    </p:spTree>
    <p:extLst>
      <p:ext uri="{BB962C8B-B14F-4D97-AF65-F5344CB8AC3E}">
        <p14:creationId xmlns:p14="http://schemas.microsoft.com/office/powerpoint/2010/main" val="413648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9788" y="365126"/>
            <a:ext cx="10515600" cy="954756"/>
          </a:xfrm>
        </p:spPr>
        <p:txBody>
          <a:bodyPr/>
          <a:lstStyle/>
          <a:p>
            <a:r>
              <a:rPr lang="en-US" dirty="0"/>
              <a:t>Document Review – Read, Read, Read</a:t>
            </a:r>
          </a:p>
        </p:txBody>
      </p:sp>
      <p:sp>
        <p:nvSpPr>
          <p:cNvPr id="5" name="Text Placeholder 4">
            <a:extLst>
              <a:ext uri="{FF2B5EF4-FFF2-40B4-BE49-F238E27FC236}">
                <a16:creationId xmlns:a16="http://schemas.microsoft.com/office/drawing/2014/main" id="{7C5F832F-F3D2-4DC5-BA9B-A7A20E970C1C}"/>
              </a:ext>
            </a:extLst>
          </p:cNvPr>
          <p:cNvSpPr>
            <a:spLocks noGrp="1"/>
          </p:cNvSpPr>
          <p:nvPr>
            <p:ph type="body" idx="1"/>
          </p:nvPr>
        </p:nvSpPr>
        <p:spPr>
          <a:xfrm>
            <a:off x="839788" y="1021342"/>
            <a:ext cx="5157787" cy="823912"/>
          </a:xfrm>
        </p:spPr>
        <p:txBody>
          <a:bodyPr/>
          <a:lstStyle/>
          <a:p>
            <a:r>
              <a:rPr lang="en-US" dirty="0"/>
              <a:t>Plans</a:t>
            </a:r>
          </a:p>
        </p:txBody>
      </p:sp>
      <p:sp>
        <p:nvSpPr>
          <p:cNvPr id="6" name="Content Placeholder 5">
            <a:extLst>
              <a:ext uri="{FF2B5EF4-FFF2-40B4-BE49-F238E27FC236}">
                <a16:creationId xmlns:a16="http://schemas.microsoft.com/office/drawing/2014/main" id="{FC9D164A-F38F-4F30-9856-22D220A8E106}"/>
              </a:ext>
            </a:extLst>
          </p:cNvPr>
          <p:cNvSpPr>
            <a:spLocks noGrp="1"/>
          </p:cNvSpPr>
          <p:nvPr>
            <p:ph sz="half" idx="2"/>
          </p:nvPr>
        </p:nvSpPr>
        <p:spPr>
          <a:xfrm>
            <a:off x="839788" y="1845253"/>
            <a:ext cx="5157787" cy="2499182"/>
          </a:xfrm>
        </p:spPr>
        <p:txBody>
          <a:bodyPr>
            <a:normAutofit/>
          </a:bodyPr>
          <a:lstStyle/>
          <a:p>
            <a:r>
              <a:rPr lang="en-US" sz="1800" dirty="0"/>
              <a:t>Plans</a:t>
            </a:r>
          </a:p>
          <a:p>
            <a:r>
              <a:rPr lang="en-US" sz="1800" dirty="0"/>
              <a:t>Read all the plans</a:t>
            </a:r>
          </a:p>
          <a:p>
            <a:r>
              <a:rPr lang="en-US" sz="1800" dirty="0"/>
              <a:t>Read all the notes</a:t>
            </a:r>
          </a:p>
          <a:p>
            <a:r>
              <a:rPr lang="en-US" sz="1800" dirty="0"/>
              <a:t>Coordination Issues within plans</a:t>
            </a:r>
          </a:p>
          <a:p>
            <a:r>
              <a:rPr lang="en-US" sz="1800" dirty="0"/>
              <a:t>Scaling – Changes from page to page; within  a page</a:t>
            </a:r>
          </a:p>
        </p:txBody>
      </p:sp>
      <p:sp>
        <p:nvSpPr>
          <p:cNvPr id="7" name="Text Placeholder 6">
            <a:extLst>
              <a:ext uri="{FF2B5EF4-FFF2-40B4-BE49-F238E27FC236}">
                <a16:creationId xmlns:a16="http://schemas.microsoft.com/office/drawing/2014/main" id="{62097478-2569-4715-8B5A-EFF88C193AD6}"/>
              </a:ext>
            </a:extLst>
          </p:cNvPr>
          <p:cNvSpPr>
            <a:spLocks noGrp="1"/>
          </p:cNvSpPr>
          <p:nvPr>
            <p:ph type="body" sz="quarter" idx="3"/>
          </p:nvPr>
        </p:nvSpPr>
        <p:spPr>
          <a:xfrm>
            <a:off x="6225988" y="1021341"/>
            <a:ext cx="5183188" cy="823912"/>
          </a:xfrm>
        </p:spPr>
        <p:txBody>
          <a:bodyPr/>
          <a:lstStyle/>
          <a:p>
            <a:r>
              <a:rPr lang="en-US" dirty="0"/>
              <a:t>Other  Documents </a:t>
            </a:r>
          </a:p>
        </p:txBody>
      </p:sp>
      <p:sp>
        <p:nvSpPr>
          <p:cNvPr id="8" name="Content Placeholder 7">
            <a:extLst>
              <a:ext uri="{FF2B5EF4-FFF2-40B4-BE49-F238E27FC236}">
                <a16:creationId xmlns:a16="http://schemas.microsoft.com/office/drawing/2014/main" id="{3102C81B-83D2-46A6-915C-050F5FD22050}"/>
              </a:ext>
            </a:extLst>
          </p:cNvPr>
          <p:cNvSpPr>
            <a:spLocks noGrp="1"/>
          </p:cNvSpPr>
          <p:nvPr>
            <p:ph sz="quarter" idx="4"/>
          </p:nvPr>
        </p:nvSpPr>
        <p:spPr>
          <a:xfrm>
            <a:off x="6225988" y="1845253"/>
            <a:ext cx="5183188" cy="3684588"/>
          </a:xfrm>
        </p:spPr>
        <p:txBody>
          <a:bodyPr>
            <a:normAutofit/>
          </a:bodyPr>
          <a:lstStyle/>
          <a:p>
            <a:r>
              <a:rPr lang="en-US" sz="1700" dirty="0"/>
              <a:t>Addenda</a:t>
            </a:r>
          </a:p>
          <a:p>
            <a:r>
              <a:rPr lang="en-US" sz="1700" dirty="0"/>
              <a:t>RFI</a:t>
            </a:r>
          </a:p>
          <a:p>
            <a:r>
              <a:rPr lang="en-US" sz="1700" dirty="0"/>
              <a:t>Front Ends</a:t>
            </a:r>
          </a:p>
          <a:p>
            <a:r>
              <a:rPr lang="en-US" sz="1700" dirty="0"/>
              <a:t>Vendor Drawings</a:t>
            </a:r>
          </a:p>
          <a:p>
            <a:r>
              <a:rPr lang="en-US" sz="1700" dirty="0"/>
              <a:t>Reports</a:t>
            </a:r>
          </a:p>
          <a:p>
            <a:pPr lvl="1"/>
            <a:r>
              <a:rPr lang="en-US" sz="1700" dirty="0"/>
              <a:t>Environmental</a:t>
            </a:r>
          </a:p>
          <a:p>
            <a:pPr lvl="1"/>
            <a:r>
              <a:rPr lang="en-US" sz="1700" dirty="0"/>
              <a:t>Geotechnical</a:t>
            </a:r>
          </a:p>
          <a:p>
            <a:pPr lvl="1"/>
            <a:r>
              <a:rPr lang="en-US" sz="1700" dirty="0"/>
              <a:t>STC Engineering</a:t>
            </a:r>
          </a:p>
          <a:p>
            <a:pPr lvl="1"/>
            <a:r>
              <a:rPr lang="en-US" sz="1700" dirty="0"/>
              <a:t>Physicists</a:t>
            </a:r>
          </a:p>
          <a:p>
            <a:endParaRPr lang="en-US" sz="1700" dirty="0"/>
          </a:p>
          <a:p>
            <a:endParaRPr lang="en-US" sz="1700" dirty="0"/>
          </a:p>
          <a:p>
            <a:endParaRPr lang="en-US" sz="1700" dirty="0"/>
          </a:p>
          <a:p>
            <a:endParaRPr lang="en-US" sz="1700" dirty="0"/>
          </a:p>
        </p:txBody>
      </p:sp>
      <p:sp>
        <p:nvSpPr>
          <p:cNvPr id="9" name="Text Placeholder 4">
            <a:extLst>
              <a:ext uri="{FF2B5EF4-FFF2-40B4-BE49-F238E27FC236}">
                <a16:creationId xmlns:a16="http://schemas.microsoft.com/office/drawing/2014/main" id="{D2081F41-2E42-4CAF-A918-C69C8BA15DB2}"/>
              </a:ext>
            </a:extLst>
          </p:cNvPr>
          <p:cNvSpPr txBox="1">
            <a:spLocks/>
          </p:cNvSpPr>
          <p:nvPr/>
        </p:nvSpPr>
        <p:spPr>
          <a:xfrm>
            <a:off x="839788" y="3994298"/>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125000"/>
              </a:lnSpc>
              <a:spcBef>
                <a:spcPts val="6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125000"/>
              </a:lnSpc>
              <a:spcBef>
                <a:spcPts val="6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5000"/>
              </a:lnSpc>
              <a:spcBef>
                <a:spcPts val="6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5000"/>
              </a:lnSpc>
              <a:spcBef>
                <a:spcPts val="6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5000"/>
              </a:lnSpc>
              <a:spcBef>
                <a:spcPts val="6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Specifications</a:t>
            </a:r>
          </a:p>
        </p:txBody>
      </p:sp>
      <p:sp>
        <p:nvSpPr>
          <p:cNvPr id="10" name="Content Placeholder 5">
            <a:extLst>
              <a:ext uri="{FF2B5EF4-FFF2-40B4-BE49-F238E27FC236}">
                <a16:creationId xmlns:a16="http://schemas.microsoft.com/office/drawing/2014/main" id="{10D177E7-E19C-47C4-9456-7100AB729E4F}"/>
              </a:ext>
            </a:extLst>
          </p:cNvPr>
          <p:cNvSpPr txBox="1">
            <a:spLocks/>
          </p:cNvSpPr>
          <p:nvPr/>
        </p:nvSpPr>
        <p:spPr>
          <a:xfrm>
            <a:off x="839788" y="4818210"/>
            <a:ext cx="5157787" cy="2277940"/>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5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5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5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5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Read All Applicable Specifications; Front Ends</a:t>
            </a:r>
          </a:p>
          <a:p>
            <a:r>
              <a:rPr lang="en-US" sz="1700" dirty="0"/>
              <a:t>Read the section when it states “As It Pertains To”</a:t>
            </a:r>
          </a:p>
        </p:txBody>
      </p:sp>
    </p:spTree>
    <p:extLst>
      <p:ext uri="{BB962C8B-B14F-4D97-AF65-F5344CB8AC3E}">
        <p14:creationId xmlns:p14="http://schemas.microsoft.com/office/powerpoint/2010/main" val="177499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583-B632-EFD9-A57B-2E6011AA541A}"/>
              </a:ext>
            </a:extLst>
          </p:cNvPr>
          <p:cNvSpPr>
            <a:spLocks noGrp="1"/>
          </p:cNvSpPr>
          <p:nvPr>
            <p:ph type="title"/>
          </p:nvPr>
        </p:nvSpPr>
        <p:spPr>
          <a:xfrm>
            <a:off x="838200" y="570450"/>
            <a:ext cx="10515600" cy="909320"/>
          </a:xfrm>
        </p:spPr>
        <p:txBody>
          <a:bodyPr/>
          <a:lstStyle/>
          <a:p>
            <a:r>
              <a:rPr lang="en-US" dirty="0"/>
              <a:t>Communications with GC Prime Or Owner</a:t>
            </a:r>
          </a:p>
        </p:txBody>
      </p:sp>
      <p:sp>
        <p:nvSpPr>
          <p:cNvPr id="10" name="Text Placeholder 9">
            <a:extLst>
              <a:ext uri="{FF2B5EF4-FFF2-40B4-BE49-F238E27FC236}">
                <a16:creationId xmlns:a16="http://schemas.microsoft.com/office/drawing/2014/main" id="{0860CCAA-D048-B137-8DDA-48FF54D4834D}"/>
              </a:ext>
            </a:extLst>
          </p:cNvPr>
          <p:cNvSpPr>
            <a:spLocks noGrp="1"/>
          </p:cNvSpPr>
          <p:nvPr>
            <p:ph idx="1"/>
          </p:nvPr>
        </p:nvSpPr>
        <p:spPr>
          <a:xfrm>
            <a:off x="838200" y="1593922"/>
            <a:ext cx="10515600" cy="4351338"/>
          </a:xfrm>
        </p:spPr>
        <p:txBody>
          <a:bodyPr>
            <a:normAutofit fontScale="77500" lnSpcReduction="20000"/>
          </a:bodyPr>
          <a:lstStyle/>
          <a:p>
            <a:r>
              <a:rPr lang="en-US" dirty="0"/>
              <a:t>Get on their bid invitation list</a:t>
            </a:r>
          </a:p>
          <a:p>
            <a:r>
              <a:rPr lang="en-US" dirty="0"/>
              <a:t>Make a face-to-face appointment with the prime</a:t>
            </a:r>
          </a:p>
          <a:p>
            <a:pPr lvl="1"/>
            <a:r>
              <a:rPr lang="en-US" dirty="0"/>
              <a:t>Introduction of Firm</a:t>
            </a:r>
          </a:p>
          <a:p>
            <a:pPr lvl="1"/>
            <a:r>
              <a:rPr lang="en-US" dirty="0"/>
              <a:t>When you are bidding work</a:t>
            </a:r>
          </a:p>
          <a:p>
            <a:r>
              <a:rPr lang="en-US" dirty="0"/>
              <a:t>Send your scope of work in 3 days before the bid to review</a:t>
            </a:r>
          </a:p>
          <a:p>
            <a:r>
              <a:rPr lang="en-US" dirty="0"/>
              <a:t>Voicemails, emails, </a:t>
            </a:r>
            <a:r>
              <a:rPr lang="en-US" dirty="0" err="1"/>
              <a:t>etc</a:t>
            </a:r>
            <a:endParaRPr lang="en-US" dirty="0"/>
          </a:p>
          <a:p>
            <a:r>
              <a:rPr lang="en-US" dirty="0"/>
              <a:t>Follow Ups</a:t>
            </a:r>
          </a:p>
          <a:p>
            <a:pPr lvl="1"/>
            <a:r>
              <a:rPr lang="en-US" dirty="0"/>
              <a:t>During Bidding, After Bidding, For Future Work</a:t>
            </a:r>
          </a:p>
          <a:p>
            <a:r>
              <a:rPr lang="en-US" dirty="0"/>
              <a:t>Find the awarded GC and follow up with them</a:t>
            </a:r>
          </a:p>
          <a:p>
            <a:r>
              <a:rPr lang="en-US" dirty="0"/>
              <a:t>Reach out periodically for introductions – staff changes at GCs</a:t>
            </a:r>
          </a:p>
          <a:p>
            <a:endParaRPr lang="en-US" dirty="0"/>
          </a:p>
        </p:txBody>
      </p:sp>
    </p:spTree>
    <p:extLst>
      <p:ext uri="{BB962C8B-B14F-4D97-AF65-F5344CB8AC3E}">
        <p14:creationId xmlns:p14="http://schemas.microsoft.com/office/powerpoint/2010/main" val="273720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D264-5D02-43CB-98A3-8752EB7F269D}"/>
              </a:ext>
            </a:extLst>
          </p:cNvPr>
          <p:cNvSpPr>
            <a:spLocks noGrp="1"/>
          </p:cNvSpPr>
          <p:nvPr>
            <p:ph type="title"/>
          </p:nvPr>
        </p:nvSpPr>
        <p:spPr>
          <a:xfrm>
            <a:off x="838200" y="433407"/>
            <a:ext cx="10515600" cy="909320"/>
          </a:xfrm>
        </p:spPr>
        <p:txBody>
          <a:bodyPr>
            <a:normAutofit fontScale="90000"/>
          </a:bodyPr>
          <a:lstStyle/>
          <a:p>
            <a:r>
              <a:rPr lang="en-US" dirty="0"/>
              <a:t>Pricing Workshop</a:t>
            </a:r>
            <a:br>
              <a:rPr lang="en-US" dirty="0"/>
            </a:br>
            <a:r>
              <a:rPr lang="en-US" dirty="0"/>
              <a:t>How Do You Come to a Number?</a:t>
            </a:r>
          </a:p>
        </p:txBody>
      </p:sp>
      <p:sp>
        <p:nvSpPr>
          <p:cNvPr id="3" name="Content Placeholder 2">
            <a:extLst>
              <a:ext uri="{FF2B5EF4-FFF2-40B4-BE49-F238E27FC236}">
                <a16:creationId xmlns:a16="http://schemas.microsoft.com/office/drawing/2014/main" id="{08B319DF-03DD-4C8C-AF89-C04454A5825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C0FD5566-E542-485E-8453-A2B077422B54}"/>
              </a:ext>
            </a:extLst>
          </p:cNvPr>
          <p:cNvSpPr txBox="1"/>
          <p:nvPr/>
        </p:nvSpPr>
        <p:spPr>
          <a:xfrm>
            <a:off x="1339111" y="1825625"/>
            <a:ext cx="2322990" cy="169277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2000">
                <a:latin typeface="Arial Narrow" panose="020B0606020202030204" pitchFamily="34" charset="0"/>
              </a:defRPr>
            </a:lvl1pPr>
          </a:lstStyle>
          <a:p>
            <a:r>
              <a:rPr lang="en-US" b="0" dirty="0"/>
              <a:t>Pricing Factors</a:t>
            </a:r>
          </a:p>
          <a:p>
            <a:pPr marL="342900" indent="-342900">
              <a:buFont typeface="Arial" panose="020B0604020202020204" pitchFamily="34" charset="0"/>
              <a:buChar char="•"/>
            </a:pPr>
            <a:r>
              <a:rPr lang="en-US" b="0" dirty="0"/>
              <a:t>Labor </a:t>
            </a:r>
          </a:p>
          <a:p>
            <a:pPr marL="342900" indent="-342900">
              <a:buFont typeface="Arial" panose="020B0604020202020204" pitchFamily="34" charset="0"/>
              <a:buChar char="•"/>
            </a:pPr>
            <a:r>
              <a:rPr lang="en-US" b="0" dirty="0"/>
              <a:t>Materials</a:t>
            </a:r>
          </a:p>
          <a:p>
            <a:pPr marL="342900" indent="-342900">
              <a:buFont typeface="Arial" panose="020B0604020202020204" pitchFamily="34" charset="0"/>
              <a:buChar char="•"/>
            </a:pPr>
            <a:r>
              <a:rPr lang="en-US" b="0" dirty="0"/>
              <a:t>Subcontractor</a:t>
            </a:r>
          </a:p>
          <a:p>
            <a:pPr marL="342900" indent="-342900">
              <a:buFont typeface="Arial" panose="020B0604020202020204" pitchFamily="34" charset="0"/>
              <a:buChar char="•"/>
            </a:pPr>
            <a:r>
              <a:rPr lang="en-US" b="0" dirty="0"/>
              <a:t>Equipment</a:t>
            </a:r>
          </a:p>
        </p:txBody>
      </p:sp>
      <p:pic>
        <p:nvPicPr>
          <p:cNvPr id="6" name="Picture 5">
            <a:extLst>
              <a:ext uri="{FF2B5EF4-FFF2-40B4-BE49-F238E27FC236}">
                <a16:creationId xmlns:a16="http://schemas.microsoft.com/office/drawing/2014/main" id="{4436342D-112D-44B5-B5B5-E8BDA1112E18}"/>
              </a:ext>
            </a:extLst>
          </p:cNvPr>
          <p:cNvPicPr>
            <a:picLocks noChangeAspect="1"/>
          </p:cNvPicPr>
          <p:nvPr/>
        </p:nvPicPr>
        <p:blipFill>
          <a:blip r:embed="rId2"/>
          <a:stretch>
            <a:fillRect/>
          </a:stretch>
        </p:blipFill>
        <p:spPr>
          <a:xfrm>
            <a:off x="800100" y="4001294"/>
            <a:ext cx="3557425" cy="1982428"/>
          </a:xfrm>
          <a:prstGeom prst="rect">
            <a:avLst/>
          </a:prstGeom>
        </p:spPr>
      </p:pic>
      <p:sp>
        <p:nvSpPr>
          <p:cNvPr id="7" name="TextBox 6">
            <a:extLst>
              <a:ext uri="{FF2B5EF4-FFF2-40B4-BE49-F238E27FC236}">
                <a16:creationId xmlns:a16="http://schemas.microsoft.com/office/drawing/2014/main" id="{3A2E13C0-DDBB-4000-BC6A-3030861684FB}"/>
              </a:ext>
            </a:extLst>
          </p:cNvPr>
          <p:cNvSpPr txBox="1"/>
          <p:nvPr/>
        </p:nvSpPr>
        <p:spPr>
          <a:xfrm>
            <a:off x="4319425" y="1479770"/>
            <a:ext cx="7459579" cy="440120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0" dirty="0">
                <a:latin typeface="Arial Narrow" panose="020B0606020202030204" pitchFamily="34" charset="0"/>
              </a:rPr>
              <a:t>Example – 4 Doors – Furnish and Install</a:t>
            </a:r>
          </a:p>
          <a:p>
            <a:pPr marL="457200" indent="-457200">
              <a:buFont typeface="+mj-lt"/>
              <a:buAutoNum type="arabicPeriod"/>
            </a:pPr>
            <a:r>
              <a:rPr lang="en-US" sz="1600" b="0" dirty="0">
                <a:latin typeface="Arial Narrow" panose="020B0606020202030204" pitchFamily="34" charset="0"/>
              </a:rPr>
              <a:t>Labor – 1 Carpenter ($65/</a:t>
            </a:r>
            <a:r>
              <a:rPr lang="en-US" sz="1600" b="0" dirty="0" err="1">
                <a:latin typeface="Arial Narrow" panose="020B0606020202030204" pitchFamily="34" charset="0"/>
              </a:rPr>
              <a:t>hr</a:t>
            </a:r>
            <a:r>
              <a:rPr lang="en-US" sz="1600" b="0" dirty="0">
                <a:latin typeface="Arial Narrow" panose="020B0606020202030204" pitchFamily="34" charset="0"/>
              </a:rPr>
              <a:t>) – 4 </a:t>
            </a:r>
            <a:r>
              <a:rPr lang="en-US" sz="1600" b="0" dirty="0" err="1">
                <a:latin typeface="Arial Narrow" panose="020B0606020202030204" pitchFamily="34" charset="0"/>
              </a:rPr>
              <a:t>hrs</a:t>
            </a:r>
            <a:r>
              <a:rPr lang="en-US" sz="1600" b="0" dirty="0">
                <a:latin typeface="Arial Narrow" panose="020B0606020202030204" pitchFamily="34" charset="0"/>
              </a:rPr>
              <a:t>/door = $260 x 4  		$1,040</a:t>
            </a:r>
          </a:p>
          <a:p>
            <a:pPr marL="457200" indent="-457200">
              <a:buFont typeface="+mj-lt"/>
              <a:buAutoNum type="arabicPeriod"/>
            </a:pPr>
            <a:r>
              <a:rPr lang="en-US" sz="1600" b="0" dirty="0">
                <a:latin typeface="Arial Narrow" panose="020B0606020202030204" pitchFamily="34" charset="0"/>
              </a:rPr>
              <a:t>Materials – 1 Door $1,500 x 4  				$6,000</a:t>
            </a:r>
          </a:p>
          <a:p>
            <a:pPr marL="457200" indent="-457200">
              <a:buFont typeface="+mj-lt"/>
              <a:buAutoNum type="arabicPeriod"/>
            </a:pPr>
            <a:r>
              <a:rPr lang="en-US" sz="1600" b="0" dirty="0">
                <a:latin typeface="Arial Narrow" panose="020B0606020202030204" pitchFamily="34" charset="0"/>
              </a:rPr>
              <a:t>Subcontractor – Trucking - 				$500</a:t>
            </a:r>
          </a:p>
          <a:p>
            <a:pPr marL="457200" indent="-457200">
              <a:buFont typeface="+mj-lt"/>
              <a:buAutoNum type="arabicPeriod"/>
            </a:pPr>
            <a:r>
              <a:rPr lang="en-US" sz="1600" b="0" dirty="0">
                <a:latin typeface="Arial Narrow" panose="020B0606020202030204" pitchFamily="34" charset="0"/>
              </a:rPr>
              <a:t>Equipment – Small Tools				$150</a:t>
            </a:r>
          </a:p>
          <a:p>
            <a:br>
              <a:rPr lang="en-US" sz="1600" b="0" dirty="0">
                <a:latin typeface="Arial Narrow" panose="020B0606020202030204" pitchFamily="34" charset="0"/>
              </a:rPr>
            </a:br>
            <a:r>
              <a:rPr lang="en-US" sz="1600" b="0" dirty="0">
                <a:highlight>
                  <a:srgbClr val="C0C0C0"/>
                </a:highlight>
                <a:latin typeface="Arial Narrow" panose="020B0606020202030204" pitchFamily="34" charset="0"/>
              </a:rPr>
              <a:t>Total – Cost of Work					$7,690</a:t>
            </a:r>
          </a:p>
          <a:p>
            <a:endParaRPr lang="en-US" sz="1600" b="0" dirty="0">
              <a:latin typeface="Arial Narrow" panose="020B0606020202030204" pitchFamily="34" charset="0"/>
            </a:endParaRPr>
          </a:p>
          <a:p>
            <a:r>
              <a:rPr lang="en-US" sz="1600" b="0" dirty="0">
                <a:latin typeface="Arial Narrow" panose="020B0606020202030204" pitchFamily="34" charset="0"/>
              </a:rPr>
              <a:t>Indirect Costs</a:t>
            </a:r>
          </a:p>
          <a:p>
            <a:endParaRPr lang="en-US" sz="1600" b="0" dirty="0">
              <a:latin typeface="Arial Narrow" panose="020B0606020202030204" pitchFamily="34" charset="0"/>
            </a:endParaRPr>
          </a:p>
          <a:p>
            <a:pPr marL="457200" indent="-457200">
              <a:buAutoNum type="arabicPeriod"/>
            </a:pPr>
            <a:r>
              <a:rPr lang="en-US" sz="1600" b="0" dirty="0">
                <a:latin typeface="Arial Narrow" panose="020B0606020202030204" pitchFamily="34" charset="0"/>
              </a:rPr>
              <a:t>Fee – 8%						$615	</a:t>
            </a:r>
          </a:p>
          <a:p>
            <a:pPr marL="457200" indent="-457200">
              <a:buAutoNum type="arabicPeriod"/>
            </a:pPr>
            <a:r>
              <a:rPr lang="en-US" sz="1600" b="0" dirty="0">
                <a:latin typeface="Arial Narrow" panose="020B0606020202030204" pitchFamily="34" charset="0"/>
              </a:rPr>
              <a:t>Insurance - 1.2%					$92</a:t>
            </a:r>
          </a:p>
          <a:p>
            <a:pPr marL="457200" indent="-457200">
              <a:buAutoNum type="arabicPeriod"/>
            </a:pPr>
            <a:endParaRPr lang="en-US" sz="1600" b="0" dirty="0">
              <a:highlight>
                <a:srgbClr val="C0C0C0"/>
              </a:highlight>
              <a:latin typeface="Arial Narrow" panose="020B0606020202030204" pitchFamily="34" charset="0"/>
            </a:endParaRPr>
          </a:p>
          <a:p>
            <a:r>
              <a:rPr lang="en-US" sz="1600" b="0" dirty="0">
                <a:highlight>
                  <a:srgbClr val="C0C0C0"/>
                </a:highlight>
                <a:latin typeface="Arial Narrow" panose="020B0606020202030204" pitchFamily="34" charset="0"/>
              </a:rPr>
              <a:t>Sub Total							$8,397</a:t>
            </a:r>
          </a:p>
          <a:p>
            <a:r>
              <a:rPr lang="en-US" sz="2000" b="0" dirty="0">
                <a:latin typeface="Arial Narrow" panose="020B0606020202030204" pitchFamily="34" charset="0"/>
              </a:rPr>
              <a:t>					</a:t>
            </a:r>
          </a:p>
          <a:p>
            <a:pPr marL="457200" indent="-457200">
              <a:buFont typeface="+mj-lt"/>
              <a:buAutoNum type="arabicPeriod"/>
            </a:pPr>
            <a:r>
              <a:rPr lang="en-US" sz="2000" b="0" dirty="0">
                <a:latin typeface="Arial Narrow" panose="020B0606020202030204" pitchFamily="34" charset="0"/>
              </a:rPr>
              <a:t> </a:t>
            </a:r>
          </a:p>
        </p:txBody>
      </p:sp>
    </p:spTree>
    <p:extLst>
      <p:ext uri="{BB962C8B-B14F-4D97-AF65-F5344CB8AC3E}">
        <p14:creationId xmlns:p14="http://schemas.microsoft.com/office/powerpoint/2010/main" val="1427122975"/>
      </p:ext>
    </p:extLst>
  </p:cSld>
  <p:clrMapOvr>
    <a:masterClrMapping/>
  </p:clrMapOvr>
</p:sld>
</file>

<file path=ppt/theme/theme1.xml><?xml version="1.0" encoding="utf-8"?>
<a:theme xmlns:a="http://schemas.openxmlformats.org/drawingml/2006/main" name="Pike Template">
  <a:themeElements>
    <a:clrScheme name="Pike Theme">
      <a:dk1>
        <a:sysClr val="windowText" lastClr="000000"/>
      </a:dk1>
      <a:lt1>
        <a:srgbClr val="FFFFFF"/>
      </a:lt1>
      <a:dk2>
        <a:srgbClr val="005EB8"/>
      </a:dk2>
      <a:lt2>
        <a:srgbClr val="FFFFFF"/>
      </a:lt2>
      <a:accent1>
        <a:srgbClr val="D6492A"/>
      </a:accent1>
      <a:accent2>
        <a:srgbClr val="005EB8"/>
      </a:accent2>
      <a:accent3>
        <a:srgbClr val="837976"/>
      </a:accent3>
      <a:accent4>
        <a:srgbClr val="E5EFF9"/>
      </a:accent4>
      <a:accent5>
        <a:srgbClr val="101820"/>
      </a:accent5>
      <a:accent6>
        <a:srgbClr val="CCDFF1"/>
      </a:accent6>
      <a:hlink>
        <a:srgbClr val="005EB8"/>
      </a:hlink>
      <a:folHlink>
        <a:srgbClr val="D649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ke Residential Template">
  <a:themeElements>
    <a:clrScheme name="Pike Theme">
      <a:dk1>
        <a:sysClr val="windowText" lastClr="000000"/>
      </a:dk1>
      <a:lt1>
        <a:srgbClr val="FFFFFF"/>
      </a:lt1>
      <a:dk2>
        <a:srgbClr val="005EB8"/>
      </a:dk2>
      <a:lt2>
        <a:srgbClr val="FFFFFF"/>
      </a:lt2>
      <a:accent1>
        <a:srgbClr val="D6492A"/>
      </a:accent1>
      <a:accent2>
        <a:srgbClr val="005EB8"/>
      </a:accent2>
      <a:accent3>
        <a:srgbClr val="837976"/>
      </a:accent3>
      <a:accent4>
        <a:srgbClr val="E5EFF9"/>
      </a:accent4>
      <a:accent5>
        <a:srgbClr val="101820"/>
      </a:accent5>
      <a:accent6>
        <a:srgbClr val="B2ACAA"/>
      </a:accent6>
      <a:hlink>
        <a:srgbClr val="005EB8"/>
      </a:hlink>
      <a:folHlink>
        <a:srgbClr val="D649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TotalTime>
  <Words>941</Words>
  <Application>Microsoft Office PowerPoint</Application>
  <PresentationFormat>Widescreen</PresentationFormat>
  <Paragraphs>218</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Narrow</vt:lpstr>
      <vt:lpstr>Calibri</vt:lpstr>
      <vt:lpstr>Calibri Light</vt:lpstr>
      <vt:lpstr>Times New Roman</vt:lpstr>
      <vt:lpstr>Webdings</vt:lpstr>
      <vt:lpstr>Wingdings</vt:lpstr>
      <vt:lpstr>Pike Template</vt:lpstr>
      <vt:lpstr>Pike Residential Template</vt:lpstr>
      <vt:lpstr>INTRODUCTION TO BEST PRACTICES OF ESTIMATING</vt:lpstr>
      <vt:lpstr>Agenda</vt:lpstr>
      <vt:lpstr>INSTRUCTORS</vt:lpstr>
      <vt:lpstr>About Pike </vt:lpstr>
      <vt:lpstr>Office Location</vt:lpstr>
      <vt:lpstr>Project Selection</vt:lpstr>
      <vt:lpstr>Document Review – Read, Read, Read</vt:lpstr>
      <vt:lpstr>Communications with GC Prime Or Owner</vt:lpstr>
      <vt:lpstr>Pricing Workshop How Do You Come to a Number?</vt:lpstr>
      <vt:lpstr>Pricing Workshop – Doors</vt:lpstr>
      <vt:lpstr>Proposal Workshop</vt:lpstr>
      <vt:lpstr>Proposal Workshop</vt:lpstr>
      <vt:lpstr>Proposal Workshop</vt:lpstr>
      <vt:lpstr>Proposal Workshop</vt:lpstr>
      <vt:lpstr>Proposal Workshop</vt:lpstr>
      <vt:lpstr>Proposals Workshop  Simple Example</vt:lpstr>
      <vt:lpstr>Proposals Workshop – Detailed Example</vt:lpstr>
      <vt:lpstr>Post Bid Follow Up</vt:lpstr>
      <vt:lpstr>Building Long Term Relationships</vt:lpstr>
      <vt:lpstr>Working with Pike</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Legg</dc:creator>
  <cp:lastModifiedBy>William Rutan</cp:lastModifiedBy>
  <cp:revision>50</cp:revision>
  <dcterms:created xsi:type="dcterms:W3CDTF">2022-10-05T16:58:21Z</dcterms:created>
  <dcterms:modified xsi:type="dcterms:W3CDTF">2023-03-14T19:37:41Z</dcterms:modified>
</cp:coreProperties>
</file>